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20" r:id="rId20"/>
    <p:sldId id="333" r:id="rId21"/>
    <p:sldId id="334" r:id="rId22"/>
    <p:sldId id="319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32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  <p:sldId id="266" r:id="rId44"/>
    <p:sldId id="267" r:id="rId45"/>
    <p:sldId id="268" r:id="rId46"/>
    <p:sldId id="269" r:id="rId47"/>
    <p:sldId id="270" r:id="rId48"/>
    <p:sldId id="271" r:id="rId49"/>
    <p:sldId id="272" r:id="rId50"/>
    <p:sldId id="273" r:id="rId51"/>
    <p:sldId id="274" r:id="rId52"/>
    <p:sldId id="275" r:id="rId53"/>
    <p:sldId id="276" r:id="rId54"/>
    <p:sldId id="277" r:id="rId55"/>
    <p:sldId id="278" r:id="rId56"/>
    <p:sldId id="279" r:id="rId57"/>
    <p:sldId id="280" r:id="rId58"/>
    <p:sldId id="281" r:id="rId59"/>
    <p:sldId id="282" r:id="rId60"/>
    <p:sldId id="283" r:id="rId61"/>
    <p:sldId id="284" r:id="rId62"/>
    <p:sldId id="285" r:id="rId63"/>
    <p:sldId id="286" r:id="rId64"/>
    <p:sldId id="287" r:id="rId65"/>
    <p:sldId id="288" r:id="rId66"/>
    <p:sldId id="289" r:id="rId67"/>
    <p:sldId id="290" r:id="rId68"/>
    <p:sldId id="291" r:id="rId69"/>
    <p:sldId id="292" r:id="rId70"/>
    <p:sldId id="293" r:id="rId71"/>
    <p:sldId id="294" r:id="rId72"/>
    <p:sldId id="295" r:id="rId73"/>
    <p:sldId id="296" r:id="rId74"/>
    <p:sldId id="297" r:id="rId75"/>
    <p:sldId id="298" r:id="rId76"/>
    <p:sldId id="299" r:id="rId77"/>
    <p:sldId id="300" r:id="rId78"/>
    <p:sldId id="256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  <p:sldId id="363" r:id="rId108"/>
    <p:sldId id="364" r:id="rId109"/>
    <p:sldId id="365" r:id="rId110"/>
    <p:sldId id="366" r:id="rId111"/>
    <p:sldId id="367" r:id="rId112"/>
    <p:sldId id="368" r:id="rId113"/>
    <p:sldId id="369" r:id="rId114"/>
    <p:sldId id="370" r:id="rId115"/>
    <p:sldId id="371" r:id="rId116"/>
    <p:sldId id="372" r:id="rId117"/>
    <p:sldId id="373" r:id="rId118"/>
    <p:sldId id="374" r:id="rId119"/>
    <p:sldId id="375" r:id="rId120"/>
    <p:sldId id="376" r:id="rId121"/>
    <p:sldId id="377" r:id="rId122"/>
    <p:sldId id="378" r:id="rId123"/>
    <p:sldId id="301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96E737-C3E9-4B8A-BF6A-B49A5D7A4C70}" v="73" dt="2024-06-21T11:51:33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-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presProps" Target="pres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viewProps" Target="viewProps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tableStyles" Target="tableStyle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microsoft.com/office/2016/11/relationships/changesInfo" Target="changesInfos/changesInfo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microsoft.com/office/2015/10/relationships/revisionInfo" Target="revisionInfo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om Levison" userId="8bf1595b2793620a" providerId="LiveId" clId="{8696E737-C3E9-4B8A-BF6A-B49A5D7A4C70}"/>
    <pc:docChg chg="addSld modSld">
      <pc:chgData name="Atom Levison" userId="8bf1595b2793620a" providerId="LiveId" clId="{8696E737-C3E9-4B8A-BF6A-B49A5D7A4C70}" dt="2024-06-21T11:51:33.530" v="697"/>
      <pc:docMkLst>
        <pc:docMk/>
      </pc:docMkLst>
      <pc:sldChg chg="addSp modSp mod">
        <pc:chgData name="Atom Levison" userId="8bf1595b2793620a" providerId="LiveId" clId="{8696E737-C3E9-4B8A-BF6A-B49A5D7A4C70}" dt="2024-06-21T11:46:30.481" v="501" actId="1076"/>
        <pc:sldMkLst>
          <pc:docMk/>
          <pc:sldMk cId="3223516591" sldId="438"/>
        </pc:sldMkLst>
        <pc:picChg chg="add mod modCrop">
          <ac:chgData name="Atom Levison" userId="8bf1595b2793620a" providerId="LiveId" clId="{8696E737-C3E9-4B8A-BF6A-B49A5D7A4C70}" dt="2024-06-21T11:46:30.481" v="501" actId="1076"/>
          <ac:picMkLst>
            <pc:docMk/>
            <pc:sldMk cId="3223516591" sldId="438"/>
            <ac:picMk id="10" creationId="{C4647E1B-8CB0-8D4E-E6B6-A2AF4BA5FB92}"/>
          </ac:picMkLst>
        </pc:picChg>
      </pc:sldChg>
      <pc:sldChg chg="addSp modSp mod">
        <pc:chgData name="Atom Levison" userId="8bf1595b2793620a" providerId="LiveId" clId="{8696E737-C3E9-4B8A-BF6A-B49A5D7A4C70}" dt="2024-06-21T11:46:36.037" v="520" actId="1038"/>
        <pc:sldMkLst>
          <pc:docMk/>
          <pc:sldMk cId="1954581336" sldId="439"/>
        </pc:sldMkLst>
        <pc:picChg chg="add mod">
          <ac:chgData name="Atom Levison" userId="8bf1595b2793620a" providerId="LiveId" clId="{8696E737-C3E9-4B8A-BF6A-B49A5D7A4C70}" dt="2024-06-21T11:46:36.037" v="520" actId="1038"/>
          <ac:picMkLst>
            <pc:docMk/>
            <pc:sldMk cId="1954581336" sldId="439"/>
            <ac:picMk id="9" creationId="{0ABCEFDC-1582-C55E-FE89-1B7598E12603}"/>
          </ac:picMkLst>
        </pc:picChg>
      </pc:sldChg>
      <pc:sldChg chg="addSp modSp mod">
        <pc:chgData name="Atom Levison" userId="8bf1595b2793620a" providerId="LiveId" clId="{8696E737-C3E9-4B8A-BF6A-B49A5D7A4C70}" dt="2024-06-21T11:46:41.690" v="543" actId="1038"/>
        <pc:sldMkLst>
          <pc:docMk/>
          <pc:sldMk cId="1729426362" sldId="440"/>
        </pc:sldMkLst>
        <pc:picChg chg="add mod">
          <ac:chgData name="Atom Levison" userId="8bf1595b2793620a" providerId="LiveId" clId="{8696E737-C3E9-4B8A-BF6A-B49A5D7A4C70}" dt="2024-06-21T11:46:41.690" v="543" actId="1038"/>
          <ac:picMkLst>
            <pc:docMk/>
            <pc:sldMk cId="1729426362" sldId="440"/>
            <ac:picMk id="9" creationId="{E8285548-09FC-A1CD-A2D9-A7446B55F93B}"/>
          </ac:picMkLst>
        </pc:picChg>
      </pc:sldChg>
      <pc:sldChg chg="addSp modSp mod">
        <pc:chgData name="Atom Levison" userId="8bf1595b2793620a" providerId="LiveId" clId="{8696E737-C3E9-4B8A-BF6A-B49A5D7A4C70}" dt="2024-06-21T11:46:46.592" v="572" actId="1038"/>
        <pc:sldMkLst>
          <pc:docMk/>
          <pc:sldMk cId="2013377201" sldId="441"/>
        </pc:sldMkLst>
        <pc:picChg chg="add mod">
          <ac:chgData name="Atom Levison" userId="8bf1595b2793620a" providerId="LiveId" clId="{8696E737-C3E9-4B8A-BF6A-B49A5D7A4C70}" dt="2024-06-21T11:46:46.592" v="572" actId="1038"/>
          <ac:picMkLst>
            <pc:docMk/>
            <pc:sldMk cId="2013377201" sldId="441"/>
            <ac:picMk id="9" creationId="{21B3D12E-F84F-4AF1-439A-6AF66CA1AC30}"/>
          </ac:picMkLst>
        </pc:picChg>
      </pc:sldChg>
      <pc:sldChg chg="addSp modSp mod">
        <pc:chgData name="Atom Levison" userId="8bf1595b2793620a" providerId="LiveId" clId="{8696E737-C3E9-4B8A-BF6A-B49A5D7A4C70}" dt="2024-06-21T11:46:57.863" v="594" actId="1038"/>
        <pc:sldMkLst>
          <pc:docMk/>
          <pc:sldMk cId="1299244292" sldId="442"/>
        </pc:sldMkLst>
        <pc:picChg chg="add mod">
          <ac:chgData name="Atom Levison" userId="8bf1595b2793620a" providerId="LiveId" clId="{8696E737-C3E9-4B8A-BF6A-B49A5D7A4C70}" dt="2024-06-21T11:46:57.863" v="594" actId="1038"/>
          <ac:picMkLst>
            <pc:docMk/>
            <pc:sldMk cId="1299244292" sldId="442"/>
            <ac:picMk id="9" creationId="{A60C6C05-2D5A-D57D-5170-42B37BB8FF9D}"/>
          </ac:picMkLst>
        </pc:picChg>
      </pc:sldChg>
      <pc:sldChg chg="addSp modSp mod">
        <pc:chgData name="Atom Levison" userId="8bf1595b2793620a" providerId="LiveId" clId="{8696E737-C3E9-4B8A-BF6A-B49A5D7A4C70}" dt="2024-06-21T11:47:36.899" v="620" actId="14100"/>
        <pc:sldMkLst>
          <pc:docMk/>
          <pc:sldMk cId="2150301643" sldId="443"/>
        </pc:sldMkLst>
        <pc:picChg chg="add mod">
          <ac:chgData name="Atom Levison" userId="8bf1595b2793620a" providerId="LiveId" clId="{8696E737-C3E9-4B8A-BF6A-B49A5D7A4C70}" dt="2024-06-21T11:47:03.657" v="617" actId="1038"/>
          <ac:picMkLst>
            <pc:docMk/>
            <pc:sldMk cId="2150301643" sldId="443"/>
            <ac:picMk id="9" creationId="{31EE896B-7945-869B-F156-B7E2CB9B34D8}"/>
          </ac:picMkLst>
        </pc:picChg>
        <pc:picChg chg="add mod">
          <ac:chgData name="Atom Levison" userId="8bf1595b2793620a" providerId="LiveId" clId="{8696E737-C3E9-4B8A-BF6A-B49A5D7A4C70}" dt="2024-06-21T11:47:36.899" v="620" actId="14100"/>
          <ac:picMkLst>
            <pc:docMk/>
            <pc:sldMk cId="2150301643" sldId="443"/>
            <ac:picMk id="10" creationId="{CEF54E82-4A3A-836B-C19A-9CFCB31110A8}"/>
          </ac:picMkLst>
        </pc:picChg>
      </pc:sldChg>
      <pc:sldChg chg="addSp modSp mod">
        <pc:chgData name="Atom Levison" userId="8bf1595b2793620a" providerId="LiveId" clId="{8696E737-C3E9-4B8A-BF6A-B49A5D7A4C70}" dt="2024-06-21T11:48:42.010" v="644" actId="14100"/>
        <pc:sldMkLst>
          <pc:docMk/>
          <pc:sldMk cId="1231792861" sldId="444"/>
        </pc:sldMkLst>
        <pc:picChg chg="add mod">
          <ac:chgData name="Atom Levison" userId="8bf1595b2793620a" providerId="LiveId" clId="{8696E737-C3E9-4B8A-BF6A-B49A5D7A4C70}" dt="2024-06-21T11:48:42.010" v="644" actId="14100"/>
          <ac:picMkLst>
            <pc:docMk/>
            <pc:sldMk cId="1231792861" sldId="444"/>
            <ac:picMk id="9" creationId="{20A09A50-CFC5-BC5F-C05A-3763C02B047D}"/>
          </ac:picMkLst>
        </pc:picChg>
        <pc:picChg chg="add mod">
          <ac:chgData name="Atom Levison" userId="8bf1595b2793620a" providerId="LiveId" clId="{8696E737-C3E9-4B8A-BF6A-B49A5D7A4C70}" dt="2024-06-21T11:47:47.456" v="622"/>
          <ac:picMkLst>
            <pc:docMk/>
            <pc:sldMk cId="1231792861" sldId="444"/>
            <ac:picMk id="10" creationId="{F612C3EC-4187-2C7B-3CA8-135403E535F8}"/>
          </ac:picMkLst>
        </pc:picChg>
      </pc:sldChg>
      <pc:sldChg chg="addSp modSp mod">
        <pc:chgData name="Atom Levison" userId="8bf1595b2793620a" providerId="LiveId" clId="{8696E737-C3E9-4B8A-BF6A-B49A5D7A4C70}" dt="2024-06-21T11:48:48.922" v="646" actId="14100"/>
        <pc:sldMkLst>
          <pc:docMk/>
          <pc:sldMk cId="3466011655" sldId="445"/>
        </pc:sldMkLst>
        <pc:picChg chg="add mod">
          <ac:chgData name="Atom Levison" userId="8bf1595b2793620a" providerId="LiveId" clId="{8696E737-C3E9-4B8A-BF6A-B49A5D7A4C70}" dt="2024-06-21T11:47:48.933" v="623"/>
          <ac:picMkLst>
            <pc:docMk/>
            <pc:sldMk cId="3466011655" sldId="445"/>
            <ac:picMk id="9" creationId="{3EE35757-D53F-24B2-B15A-E5B16F1C6E67}"/>
          </ac:picMkLst>
        </pc:picChg>
        <pc:picChg chg="add mod">
          <ac:chgData name="Atom Levison" userId="8bf1595b2793620a" providerId="LiveId" clId="{8696E737-C3E9-4B8A-BF6A-B49A5D7A4C70}" dt="2024-06-21T11:48:48.922" v="646" actId="14100"/>
          <ac:picMkLst>
            <pc:docMk/>
            <pc:sldMk cId="3466011655" sldId="445"/>
            <ac:picMk id="10" creationId="{2937BCAD-BB11-EE2E-44B0-41DE0142E936}"/>
          </ac:picMkLst>
        </pc:picChg>
      </pc:sldChg>
      <pc:sldChg chg="addSp modSp mod">
        <pc:chgData name="Atom Levison" userId="8bf1595b2793620a" providerId="LiveId" clId="{8696E737-C3E9-4B8A-BF6A-B49A5D7A4C70}" dt="2024-06-21T11:48:57.634" v="648" actId="14100"/>
        <pc:sldMkLst>
          <pc:docMk/>
          <pc:sldMk cId="711578558" sldId="446"/>
        </pc:sldMkLst>
        <pc:picChg chg="add mod">
          <ac:chgData name="Atom Levison" userId="8bf1595b2793620a" providerId="LiveId" clId="{8696E737-C3E9-4B8A-BF6A-B49A5D7A4C70}" dt="2024-06-21T11:47:49.441" v="624"/>
          <ac:picMkLst>
            <pc:docMk/>
            <pc:sldMk cId="711578558" sldId="446"/>
            <ac:picMk id="9" creationId="{1D5404B0-DD84-40BB-7C56-67FEB822D582}"/>
          </ac:picMkLst>
        </pc:picChg>
        <pc:picChg chg="add mod">
          <ac:chgData name="Atom Levison" userId="8bf1595b2793620a" providerId="LiveId" clId="{8696E737-C3E9-4B8A-BF6A-B49A5D7A4C70}" dt="2024-06-21T11:48:57.634" v="648" actId="14100"/>
          <ac:picMkLst>
            <pc:docMk/>
            <pc:sldMk cId="711578558" sldId="446"/>
            <ac:picMk id="10" creationId="{3CC004E8-2B5A-F775-AD7A-0D2EC0933865}"/>
          </ac:picMkLst>
        </pc:picChg>
      </pc:sldChg>
      <pc:sldChg chg="addSp modSp mod">
        <pc:chgData name="Atom Levison" userId="8bf1595b2793620a" providerId="LiveId" clId="{8696E737-C3E9-4B8A-BF6A-B49A5D7A4C70}" dt="2024-06-21T11:49:15.710" v="652" actId="1076"/>
        <pc:sldMkLst>
          <pc:docMk/>
          <pc:sldMk cId="3020454826" sldId="447"/>
        </pc:sldMkLst>
        <pc:picChg chg="add mod">
          <ac:chgData name="Atom Levison" userId="8bf1595b2793620a" providerId="LiveId" clId="{8696E737-C3E9-4B8A-BF6A-B49A5D7A4C70}" dt="2024-06-21T11:47:51.100" v="625"/>
          <ac:picMkLst>
            <pc:docMk/>
            <pc:sldMk cId="3020454826" sldId="447"/>
            <ac:picMk id="9" creationId="{6769C999-E477-7E59-6213-9439A8C12CC1}"/>
          </ac:picMkLst>
        </pc:picChg>
        <pc:picChg chg="add mod">
          <ac:chgData name="Atom Levison" userId="8bf1595b2793620a" providerId="LiveId" clId="{8696E737-C3E9-4B8A-BF6A-B49A5D7A4C70}" dt="2024-06-21T11:49:03.008" v="650" actId="14100"/>
          <ac:picMkLst>
            <pc:docMk/>
            <pc:sldMk cId="3020454826" sldId="447"/>
            <ac:picMk id="10" creationId="{99B0B038-DC79-31F0-89AC-06AFBCEB59EB}"/>
          </ac:picMkLst>
        </pc:picChg>
        <pc:picChg chg="add mod">
          <ac:chgData name="Atom Levison" userId="8bf1595b2793620a" providerId="LiveId" clId="{8696E737-C3E9-4B8A-BF6A-B49A5D7A4C70}" dt="2024-06-21T11:49:15.710" v="652" actId="1076"/>
          <ac:picMkLst>
            <pc:docMk/>
            <pc:sldMk cId="3020454826" sldId="447"/>
            <ac:picMk id="11" creationId="{49967A64-30E5-B315-EC80-341F533EEFC3}"/>
          </ac:picMkLst>
        </pc:picChg>
      </pc:sldChg>
      <pc:sldChg chg="addSp modSp">
        <pc:chgData name="Atom Levison" userId="8bf1595b2793620a" providerId="LiveId" clId="{8696E737-C3E9-4B8A-BF6A-B49A5D7A4C70}" dt="2024-06-21T11:49:26.768" v="654"/>
        <pc:sldMkLst>
          <pc:docMk/>
          <pc:sldMk cId="1227650788" sldId="448"/>
        </pc:sldMkLst>
        <pc:picChg chg="add mod">
          <ac:chgData name="Atom Levison" userId="8bf1595b2793620a" providerId="LiveId" clId="{8696E737-C3E9-4B8A-BF6A-B49A5D7A4C70}" dt="2024-06-21T11:47:51.994" v="626"/>
          <ac:picMkLst>
            <pc:docMk/>
            <pc:sldMk cId="1227650788" sldId="448"/>
            <ac:picMk id="9" creationId="{CAC3454F-F223-BF64-707F-62E5169561FF}"/>
          </ac:picMkLst>
        </pc:picChg>
        <pc:picChg chg="add mod">
          <ac:chgData name="Atom Levison" userId="8bf1595b2793620a" providerId="LiveId" clId="{8696E737-C3E9-4B8A-BF6A-B49A5D7A4C70}" dt="2024-06-21T11:49:19.625" v="653"/>
          <ac:picMkLst>
            <pc:docMk/>
            <pc:sldMk cId="1227650788" sldId="448"/>
            <ac:picMk id="10" creationId="{FCFAE2E6-1443-6FE1-6FB5-43192E934B85}"/>
          </ac:picMkLst>
        </pc:picChg>
        <pc:picChg chg="add mod">
          <ac:chgData name="Atom Levison" userId="8bf1595b2793620a" providerId="LiveId" clId="{8696E737-C3E9-4B8A-BF6A-B49A5D7A4C70}" dt="2024-06-21T11:49:26.768" v="654"/>
          <ac:picMkLst>
            <pc:docMk/>
            <pc:sldMk cId="1227650788" sldId="448"/>
            <ac:picMk id="11" creationId="{ED93C11E-D09C-807C-A5AF-BA326C61BA8F}"/>
          </ac:picMkLst>
        </pc:picChg>
      </pc:sldChg>
      <pc:sldChg chg="addSp modSp mod">
        <pc:chgData name="Atom Levison" userId="8bf1595b2793620a" providerId="LiveId" clId="{8696E737-C3E9-4B8A-BF6A-B49A5D7A4C70}" dt="2024-06-21T11:50:40.157" v="681" actId="1076"/>
        <pc:sldMkLst>
          <pc:docMk/>
          <pc:sldMk cId="2580795134" sldId="449"/>
        </pc:sldMkLst>
        <pc:picChg chg="add mod">
          <ac:chgData name="Atom Levison" userId="8bf1595b2793620a" providerId="LiveId" clId="{8696E737-C3E9-4B8A-BF6A-B49A5D7A4C70}" dt="2024-06-21T11:47:55.364" v="627"/>
          <ac:picMkLst>
            <pc:docMk/>
            <pc:sldMk cId="2580795134" sldId="449"/>
            <ac:picMk id="9" creationId="{84BAC197-129A-7AAE-734C-442D494798C9}"/>
          </ac:picMkLst>
        </pc:picChg>
        <pc:picChg chg="add mod">
          <ac:chgData name="Atom Levison" userId="8bf1595b2793620a" providerId="LiveId" clId="{8696E737-C3E9-4B8A-BF6A-B49A5D7A4C70}" dt="2024-06-21T11:49:27.733" v="655"/>
          <ac:picMkLst>
            <pc:docMk/>
            <pc:sldMk cId="2580795134" sldId="449"/>
            <ac:picMk id="10" creationId="{591071C9-B52C-5680-D6CA-AE843BE17C56}"/>
          </ac:picMkLst>
        </pc:picChg>
        <pc:picChg chg="add mod">
          <ac:chgData name="Atom Levison" userId="8bf1595b2793620a" providerId="LiveId" clId="{8696E737-C3E9-4B8A-BF6A-B49A5D7A4C70}" dt="2024-06-21T11:50:40.157" v="681" actId="1076"/>
          <ac:picMkLst>
            <pc:docMk/>
            <pc:sldMk cId="2580795134" sldId="449"/>
            <ac:picMk id="12" creationId="{73372911-6D16-9479-0DD4-BD21A751F9AF}"/>
          </ac:picMkLst>
        </pc:picChg>
      </pc:sldChg>
      <pc:sldChg chg="addSp modSp">
        <pc:chgData name="Atom Levison" userId="8bf1595b2793620a" providerId="LiveId" clId="{8696E737-C3E9-4B8A-BF6A-B49A5D7A4C70}" dt="2024-06-21T11:50:50.798" v="682"/>
        <pc:sldMkLst>
          <pc:docMk/>
          <pc:sldMk cId="3144216167" sldId="450"/>
        </pc:sldMkLst>
        <pc:picChg chg="add mod">
          <ac:chgData name="Atom Levison" userId="8bf1595b2793620a" providerId="LiveId" clId="{8696E737-C3E9-4B8A-BF6A-B49A5D7A4C70}" dt="2024-06-21T11:47:56.887" v="628"/>
          <ac:picMkLst>
            <pc:docMk/>
            <pc:sldMk cId="3144216167" sldId="450"/>
            <ac:picMk id="9" creationId="{B523D161-658C-CB46-5B9A-0026236431B6}"/>
          </ac:picMkLst>
        </pc:picChg>
        <pc:picChg chg="add mod">
          <ac:chgData name="Atom Levison" userId="8bf1595b2793620a" providerId="LiveId" clId="{8696E737-C3E9-4B8A-BF6A-B49A5D7A4C70}" dt="2024-06-21T11:49:29.591" v="656"/>
          <ac:picMkLst>
            <pc:docMk/>
            <pc:sldMk cId="3144216167" sldId="450"/>
            <ac:picMk id="10" creationId="{D3FE3063-70F1-9B00-3189-D041B3194D2C}"/>
          </ac:picMkLst>
        </pc:picChg>
        <pc:picChg chg="add mod">
          <ac:chgData name="Atom Levison" userId="8bf1595b2793620a" providerId="LiveId" clId="{8696E737-C3E9-4B8A-BF6A-B49A5D7A4C70}" dt="2024-06-21T11:50:50.798" v="682"/>
          <ac:picMkLst>
            <pc:docMk/>
            <pc:sldMk cId="3144216167" sldId="450"/>
            <ac:picMk id="11" creationId="{BAA8A831-910E-AC86-68CE-FDA8E626415A}"/>
          </ac:picMkLst>
        </pc:picChg>
      </pc:sldChg>
      <pc:sldChg chg="addSp modSp">
        <pc:chgData name="Atom Levison" userId="8bf1595b2793620a" providerId="LiveId" clId="{8696E737-C3E9-4B8A-BF6A-B49A5D7A4C70}" dt="2024-06-21T11:51:14.871" v="689"/>
        <pc:sldMkLst>
          <pc:docMk/>
          <pc:sldMk cId="3912912151" sldId="451"/>
        </pc:sldMkLst>
        <pc:picChg chg="add mod">
          <ac:chgData name="Atom Levison" userId="8bf1595b2793620a" providerId="LiveId" clId="{8696E737-C3E9-4B8A-BF6A-B49A5D7A4C70}" dt="2024-06-21T11:47:57.517" v="629"/>
          <ac:picMkLst>
            <pc:docMk/>
            <pc:sldMk cId="3912912151" sldId="451"/>
            <ac:picMk id="9" creationId="{D99E454A-BB0D-71FC-1C6D-06114867932C}"/>
          </ac:picMkLst>
        </pc:picChg>
        <pc:picChg chg="add mod">
          <ac:chgData name="Atom Levison" userId="8bf1595b2793620a" providerId="LiveId" clId="{8696E737-C3E9-4B8A-BF6A-B49A5D7A4C70}" dt="2024-06-21T11:49:30.553" v="657"/>
          <ac:picMkLst>
            <pc:docMk/>
            <pc:sldMk cId="3912912151" sldId="451"/>
            <ac:picMk id="10" creationId="{01EE8FDA-1F8C-76BB-AE25-D37EABBAD772}"/>
          </ac:picMkLst>
        </pc:picChg>
        <pc:picChg chg="add mod">
          <ac:chgData name="Atom Levison" userId="8bf1595b2793620a" providerId="LiveId" clId="{8696E737-C3E9-4B8A-BF6A-B49A5D7A4C70}" dt="2024-06-21T11:51:14.871" v="689"/>
          <ac:picMkLst>
            <pc:docMk/>
            <pc:sldMk cId="3912912151" sldId="451"/>
            <ac:picMk id="11" creationId="{BED4B08F-2B6B-1EB7-FD63-F0F6AD53090A}"/>
          </ac:picMkLst>
        </pc:picChg>
      </pc:sldChg>
      <pc:sldChg chg="addSp modSp">
        <pc:chgData name="Atom Levison" userId="8bf1595b2793620a" providerId="LiveId" clId="{8696E737-C3E9-4B8A-BF6A-B49A5D7A4C70}" dt="2024-06-21T11:51:16.126" v="690"/>
        <pc:sldMkLst>
          <pc:docMk/>
          <pc:sldMk cId="3864165399" sldId="452"/>
        </pc:sldMkLst>
        <pc:picChg chg="add mod">
          <ac:chgData name="Atom Levison" userId="8bf1595b2793620a" providerId="LiveId" clId="{8696E737-C3E9-4B8A-BF6A-B49A5D7A4C70}" dt="2024-06-21T11:47:59.547" v="630"/>
          <ac:picMkLst>
            <pc:docMk/>
            <pc:sldMk cId="3864165399" sldId="452"/>
            <ac:picMk id="9" creationId="{4F4F0912-CCE7-73E2-FC17-8757712DA679}"/>
          </ac:picMkLst>
        </pc:picChg>
        <pc:picChg chg="add mod">
          <ac:chgData name="Atom Levison" userId="8bf1595b2793620a" providerId="LiveId" clId="{8696E737-C3E9-4B8A-BF6A-B49A5D7A4C70}" dt="2024-06-21T11:49:31.566" v="658"/>
          <ac:picMkLst>
            <pc:docMk/>
            <pc:sldMk cId="3864165399" sldId="452"/>
            <ac:picMk id="10" creationId="{0EA591C1-4FF2-D2C9-CC99-7E7E515CEF1F}"/>
          </ac:picMkLst>
        </pc:picChg>
        <pc:picChg chg="add mod">
          <ac:chgData name="Atom Levison" userId="8bf1595b2793620a" providerId="LiveId" clId="{8696E737-C3E9-4B8A-BF6A-B49A5D7A4C70}" dt="2024-06-21T11:51:16.126" v="690"/>
          <ac:picMkLst>
            <pc:docMk/>
            <pc:sldMk cId="3864165399" sldId="452"/>
            <ac:picMk id="11" creationId="{D274C84E-71E0-42A1-3E6A-EB28A308648F}"/>
          </ac:picMkLst>
        </pc:picChg>
      </pc:sldChg>
      <pc:sldChg chg="addSp modSp">
        <pc:chgData name="Atom Levison" userId="8bf1595b2793620a" providerId="LiveId" clId="{8696E737-C3E9-4B8A-BF6A-B49A5D7A4C70}" dt="2024-06-21T11:50:53.899" v="683"/>
        <pc:sldMkLst>
          <pc:docMk/>
          <pc:sldMk cId="166014673" sldId="453"/>
        </pc:sldMkLst>
        <pc:picChg chg="add mod">
          <ac:chgData name="Atom Levison" userId="8bf1595b2793620a" providerId="LiveId" clId="{8696E737-C3E9-4B8A-BF6A-B49A5D7A4C70}" dt="2024-06-21T11:48:00.093" v="631"/>
          <ac:picMkLst>
            <pc:docMk/>
            <pc:sldMk cId="166014673" sldId="453"/>
            <ac:picMk id="9" creationId="{4B579566-8EAE-4832-AC26-AD86763E7CCB}"/>
          </ac:picMkLst>
        </pc:picChg>
        <pc:picChg chg="add mod">
          <ac:chgData name="Atom Levison" userId="8bf1595b2793620a" providerId="LiveId" clId="{8696E737-C3E9-4B8A-BF6A-B49A5D7A4C70}" dt="2024-06-21T11:49:35.503" v="659"/>
          <ac:picMkLst>
            <pc:docMk/>
            <pc:sldMk cId="166014673" sldId="453"/>
            <ac:picMk id="10" creationId="{8453D7F8-BBDD-1DCC-A002-0EB73486CE62}"/>
          </ac:picMkLst>
        </pc:picChg>
        <pc:picChg chg="add mod">
          <ac:chgData name="Atom Levison" userId="8bf1595b2793620a" providerId="LiveId" clId="{8696E737-C3E9-4B8A-BF6A-B49A5D7A4C70}" dt="2024-06-21T11:50:53.899" v="683"/>
          <ac:picMkLst>
            <pc:docMk/>
            <pc:sldMk cId="166014673" sldId="453"/>
            <ac:picMk id="11" creationId="{F671BCB6-A1C7-60AA-3E23-283FE74893B4}"/>
          </ac:picMkLst>
        </pc:picChg>
      </pc:sldChg>
      <pc:sldChg chg="addSp modSp">
        <pc:chgData name="Atom Levison" userId="8bf1595b2793620a" providerId="LiveId" clId="{8696E737-C3E9-4B8A-BF6A-B49A5D7A4C70}" dt="2024-06-21T11:50:54.929" v="684"/>
        <pc:sldMkLst>
          <pc:docMk/>
          <pc:sldMk cId="217305208" sldId="454"/>
        </pc:sldMkLst>
        <pc:picChg chg="add mod">
          <ac:chgData name="Atom Levison" userId="8bf1595b2793620a" providerId="LiveId" clId="{8696E737-C3E9-4B8A-BF6A-B49A5D7A4C70}" dt="2024-06-21T11:48:02.668" v="632"/>
          <ac:picMkLst>
            <pc:docMk/>
            <pc:sldMk cId="217305208" sldId="454"/>
            <ac:picMk id="9" creationId="{412941BB-74E1-C199-3733-F0530921297B}"/>
          </ac:picMkLst>
        </pc:picChg>
        <pc:picChg chg="add mod">
          <ac:chgData name="Atom Levison" userId="8bf1595b2793620a" providerId="LiveId" clId="{8696E737-C3E9-4B8A-BF6A-B49A5D7A4C70}" dt="2024-06-21T11:49:37.209" v="660"/>
          <ac:picMkLst>
            <pc:docMk/>
            <pc:sldMk cId="217305208" sldId="454"/>
            <ac:picMk id="10" creationId="{9EF20533-A70E-D237-A665-5355AEA2712D}"/>
          </ac:picMkLst>
        </pc:picChg>
        <pc:picChg chg="add mod">
          <ac:chgData name="Atom Levison" userId="8bf1595b2793620a" providerId="LiveId" clId="{8696E737-C3E9-4B8A-BF6A-B49A5D7A4C70}" dt="2024-06-21T11:50:54.929" v="684"/>
          <ac:picMkLst>
            <pc:docMk/>
            <pc:sldMk cId="217305208" sldId="454"/>
            <ac:picMk id="11" creationId="{C63638CA-5E80-9638-EB0A-A26A13034AA1}"/>
          </ac:picMkLst>
        </pc:picChg>
      </pc:sldChg>
      <pc:sldChg chg="addSp modSp">
        <pc:chgData name="Atom Levison" userId="8bf1595b2793620a" providerId="LiveId" clId="{8696E737-C3E9-4B8A-BF6A-B49A5D7A4C70}" dt="2024-06-21T11:51:19.370" v="691"/>
        <pc:sldMkLst>
          <pc:docMk/>
          <pc:sldMk cId="2938228625" sldId="455"/>
        </pc:sldMkLst>
        <pc:picChg chg="add mod">
          <ac:chgData name="Atom Levison" userId="8bf1595b2793620a" providerId="LiveId" clId="{8696E737-C3E9-4B8A-BF6A-B49A5D7A4C70}" dt="2024-06-21T11:48:04.770" v="633"/>
          <ac:picMkLst>
            <pc:docMk/>
            <pc:sldMk cId="2938228625" sldId="455"/>
            <ac:picMk id="9" creationId="{FB337E7D-439F-5A4B-08EE-8D74F466429D}"/>
          </ac:picMkLst>
        </pc:picChg>
        <pc:picChg chg="add mod">
          <ac:chgData name="Atom Levison" userId="8bf1595b2793620a" providerId="LiveId" clId="{8696E737-C3E9-4B8A-BF6A-B49A5D7A4C70}" dt="2024-06-21T11:49:38.373" v="661"/>
          <ac:picMkLst>
            <pc:docMk/>
            <pc:sldMk cId="2938228625" sldId="455"/>
            <ac:picMk id="10" creationId="{55AF6CEB-376C-7B05-9121-26783943E2C5}"/>
          </ac:picMkLst>
        </pc:picChg>
        <pc:picChg chg="add mod">
          <ac:chgData name="Atom Levison" userId="8bf1595b2793620a" providerId="LiveId" clId="{8696E737-C3E9-4B8A-BF6A-B49A5D7A4C70}" dt="2024-06-21T11:51:19.370" v="691"/>
          <ac:picMkLst>
            <pc:docMk/>
            <pc:sldMk cId="2938228625" sldId="455"/>
            <ac:picMk id="11" creationId="{3DE2F4EC-9D25-5108-B08E-6B0D600BF274}"/>
          </ac:picMkLst>
        </pc:picChg>
      </pc:sldChg>
      <pc:sldChg chg="addSp modSp">
        <pc:chgData name="Atom Levison" userId="8bf1595b2793620a" providerId="LiveId" clId="{8696E737-C3E9-4B8A-BF6A-B49A5D7A4C70}" dt="2024-06-21T11:51:20.626" v="692"/>
        <pc:sldMkLst>
          <pc:docMk/>
          <pc:sldMk cId="3882590576" sldId="456"/>
        </pc:sldMkLst>
        <pc:picChg chg="add mod">
          <ac:chgData name="Atom Levison" userId="8bf1595b2793620a" providerId="LiveId" clId="{8696E737-C3E9-4B8A-BF6A-B49A5D7A4C70}" dt="2024-06-21T11:48:09.044" v="634"/>
          <ac:picMkLst>
            <pc:docMk/>
            <pc:sldMk cId="3882590576" sldId="456"/>
            <ac:picMk id="9" creationId="{34146C1D-77F5-E914-138A-B67414DA961A}"/>
          </ac:picMkLst>
        </pc:picChg>
        <pc:picChg chg="add mod">
          <ac:chgData name="Atom Levison" userId="8bf1595b2793620a" providerId="LiveId" clId="{8696E737-C3E9-4B8A-BF6A-B49A5D7A4C70}" dt="2024-06-21T11:49:39.610" v="662"/>
          <ac:picMkLst>
            <pc:docMk/>
            <pc:sldMk cId="3882590576" sldId="456"/>
            <ac:picMk id="10" creationId="{3EEF7A93-39CE-56DF-3CD2-BA0F1903BAEA}"/>
          </ac:picMkLst>
        </pc:picChg>
        <pc:picChg chg="add mod">
          <ac:chgData name="Atom Levison" userId="8bf1595b2793620a" providerId="LiveId" clId="{8696E737-C3E9-4B8A-BF6A-B49A5D7A4C70}" dt="2024-06-21T11:51:20.626" v="692"/>
          <ac:picMkLst>
            <pc:docMk/>
            <pc:sldMk cId="3882590576" sldId="456"/>
            <ac:picMk id="11" creationId="{623DE244-BF10-F1BA-BEBC-ECF494EA6D99}"/>
          </ac:picMkLst>
        </pc:picChg>
      </pc:sldChg>
      <pc:sldChg chg="addSp modSp">
        <pc:chgData name="Atom Levison" userId="8bf1595b2793620a" providerId="LiveId" clId="{8696E737-C3E9-4B8A-BF6A-B49A5D7A4C70}" dt="2024-06-21T11:50:58.935" v="685"/>
        <pc:sldMkLst>
          <pc:docMk/>
          <pc:sldMk cId="3030296344" sldId="457"/>
        </pc:sldMkLst>
        <pc:picChg chg="add mod">
          <ac:chgData name="Atom Levison" userId="8bf1595b2793620a" providerId="LiveId" clId="{8696E737-C3E9-4B8A-BF6A-B49A5D7A4C70}" dt="2024-06-21T11:48:12.257" v="635"/>
          <ac:picMkLst>
            <pc:docMk/>
            <pc:sldMk cId="3030296344" sldId="457"/>
            <ac:picMk id="9" creationId="{1C57BC5A-177A-17B9-4B16-00426DAFB35C}"/>
          </ac:picMkLst>
        </pc:picChg>
        <pc:picChg chg="add mod">
          <ac:chgData name="Atom Levison" userId="8bf1595b2793620a" providerId="LiveId" clId="{8696E737-C3E9-4B8A-BF6A-B49A5D7A4C70}" dt="2024-06-21T11:49:40.617" v="663"/>
          <ac:picMkLst>
            <pc:docMk/>
            <pc:sldMk cId="3030296344" sldId="457"/>
            <ac:picMk id="10" creationId="{FDD67A7F-1FC6-7D91-9BC4-07BCCAC38E43}"/>
          </ac:picMkLst>
        </pc:picChg>
        <pc:picChg chg="add mod">
          <ac:chgData name="Atom Levison" userId="8bf1595b2793620a" providerId="LiveId" clId="{8696E737-C3E9-4B8A-BF6A-B49A5D7A4C70}" dt="2024-06-21T11:50:58.935" v="685"/>
          <ac:picMkLst>
            <pc:docMk/>
            <pc:sldMk cId="3030296344" sldId="457"/>
            <ac:picMk id="11" creationId="{C8BF2D60-F52B-E4B9-1FFA-FFA86FDB9949}"/>
          </ac:picMkLst>
        </pc:picChg>
      </pc:sldChg>
      <pc:sldChg chg="addSp modSp">
        <pc:chgData name="Atom Levison" userId="8bf1595b2793620a" providerId="LiveId" clId="{8696E737-C3E9-4B8A-BF6A-B49A5D7A4C70}" dt="2024-06-21T11:51:00.405" v="686"/>
        <pc:sldMkLst>
          <pc:docMk/>
          <pc:sldMk cId="2268917528" sldId="458"/>
        </pc:sldMkLst>
        <pc:picChg chg="add mod">
          <ac:chgData name="Atom Levison" userId="8bf1595b2793620a" providerId="LiveId" clId="{8696E737-C3E9-4B8A-BF6A-B49A5D7A4C70}" dt="2024-06-21T11:48:13.258" v="636"/>
          <ac:picMkLst>
            <pc:docMk/>
            <pc:sldMk cId="2268917528" sldId="458"/>
            <ac:picMk id="9" creationId="{6D527FA3-034F-A57C-62DA-AF03954561D8}"/>
          </ac:picMkLst>
        </pc:picChg>
        <pc:picChg chg="add mod">
          <ac:chgData name="Atom Levison" userId="8bf1595b2793620a" providerId="LiveId" clId="{8696E737-C3E9-4B8A-BF6A-B49A5D7A4C70}" dt="2024-06-21T11:49:41.726" v="664"/>
          <ac:picMkLst>
            <pc:docMk/>
            <pc:sldMk cId="2268917528" sldId="458"/>
            <ac:picMk id="10" creationId="{73D98C53-D19B-F885-F2EE-9DBC42AD4184}"/>
          </ac:picMkLst>
        </pc:picChg>
        <pc:picChg chg="add mod">
          <ac:chgData name="Atom Levison" userId="8bf1595b2793620a" providerId="LiveId" clId="{8696E737-C3E9-4B8A-BF6A-B49A5D7A4C70}" dt="2024-06-21T11:51:00.405" v="686"/>
          <ac:picMkLst>
            <pc:docMk/>
            <pc:sldMk cId="2268917528" sldId="458"/>
            <ac:picMk id="11" creationId="{DCE81D46-CA39-FF4C-470F-EA3EE6444E36}"/>
          </ac:picMkLst>
        </pc:picChg>
      </pc:sldChg>
      <pc:sldChg chg="addSp modSp">
        <pc:chgData name="Atom Levison" userId="8bf1595b2793620a" providerId="LiveId" clId="{8696E737-C3E9-4B8A-BF6A-B49A5D7A4C70}" dt="2024-06-21T11:51:23.119" v="693"/>
        <pc:sldMkLst>
          <pc:docMk/>
          <pc:sldMk cId="4144585409" sldId="459"/>
        </pc:sldMkLst>
        <pc:picChg chg="add mod">
          <ac:chgData name="Atom Levison" userId="8bf1595b2793620a" providerId="LiveId" clId="{8696E737-C3E9-4B8A-BF6A-B49A5D7A4C70}" dt="2024-06-21T11:48:14.812" v="637"/>
          <ac:picMkLst>
            <pc:docMk/>
            <pc:sldMk cId="4144585409" sldId="459"/>
            <ac:picMk id="9" creationId="{19335F1A-CBE4-7B22-4BFB-6C0117FECF4F}"/>
          </ac:picMkLst>
        </pc:picChg>
        <pc:picChg chg="add mod">
          <ac:chgData name="Atom Levison" userId="8bf1595b2793620a" providerId="LiveId" clId="{8696E737-C3E9-4B8A-BF6A-B49A5D7A4C70}" dt="2024-06-21T11:49:44.089" v="665"/>
          <ac:picMkLst>
            <pc:docMk/>
            <pc:sldMk cId="4144585409" sldId="459"/>
            <ac:picMk id="10" creationId="{30A2BC4D-8E3A-2CB0-D828-C474CA443E21}"/>
          </ac:picMkLst>
        </pc:picChg>
        <pc:picChg chg="add mod">
          <ac:chgData name="Atom Levison" userId="8bf1595b2793620a" providerId="LiveId" clId="{8696E737-C3E9-4B8A-BF6A-B49A5D7A4C70}" dt="2024-06-21T11:51:23.119" v="693"/>
          <ac:picMkLst>
            <pc:docMk/>
            <pc:sldMk cId="4144585409" sldId="459"/>
            <ac:picMk id="11" creationId="{351CFDAD-BF15-388D-0CD1-3C74726B67CD}"/>
          </ac:picMkLst>
        </pc:picChg>
      </pc:sldChg>
      <pc:sldChg chg="addSp modSp">
        <pc:chgData name="Atom Levison" userId="8bf1595b2793620a" providerId="LiveId" clId="{8696E737-C3E9-4B8A-BF6A-B49A5D7A4C70}" dt="2024-06-21T11:51:25.291" v="694"/>
        <pc:sldMkLst>
          <pc:docMk/>
          <pc:sldMk cId="3599676261" sldId="460"/>
        </pc:sldMkLst>
        <pc:picChg chg="add mod">
          <ac:chgData name="Atom Levison" userId="8bf1595b2793620a" providerId="LiveId" clId="{8696E737-C3E9-4B8A-BF6A-B49A5D7A4C70}" dt="2024-06-21T11:48:16.855" v="638"/>
          <ac:picMkLst>
            <pc:docMk/>
            <pc:sldMk cId="3599676261" sldId="460"/>
            <ac:picMk id="9" creationId="{DA7E6F43-2D1B-1617-DC7F-A57E508C759A}"/>
          </ac:picMkLst>
        </pc:picChg>
        <pc:picChg chg="add mod">
          <ac:chgData name="Atom Levison" userId="8bf1595b2793620a" providerId="LiveId" clId="{8696E737-C3E9-4B8A-BF6A-B49A5D7A4C70}" dt="2024-06-21T11:49:45.638" v="666"/>
          <ac:picMkLst>
            <pc:docMk/>
            <pc:sldMk cId="3599676261" sldId="460"/>
            <ac:picMk id="10" creationId="{05660B32-AFF3-8818-EE6E-F0DB1068341B}"/>
          </ac:picMkLst>
        </pc:picChg>
        <pc:picChg chg="add mod">
          <ac:chgData name="Atom Levison" userId="8bf1595b2793620a" providerId="LiveId" clId="{8696E737-C3E9-4B8A-BF6A-B49A5D7A4C70}" dt="2024-06-21T11:51:25.291" v="694"/>
          <ac:picMkLst>
            <pc:docMk/>
            <pc:sldMk cId="3599676261" sldId="460"/>
            <ac:picMk id="11" creationId="{210C98EB-A005-C8FF-0E15-122666EF4732}"/>
          </ac:picMkLst>
        </pc:picChg>
      </pc:sldChg>
      <pc:sldChg chg="addSp modSp">
        <pc:chgData name="Atom Levison" userId="8bf1595b2793620a" providerId="LiveId" clId="{8696E737-C3E9-4B8A-BF6A-B49A5D7A4C70}" dt="2024-06-21T11:51:03.836" v="687"/>
        <pc:sldMkLst>
          <pc:docMk/>
          <pc:sldMk cId="3359115938" sldId="461"/>
        </pc:sldMkLst>
        <pc:picChg chg="add mod">
          <ac:chgData name="Atom Levison" userId="8bf1595b2793620a" providerId="LiveId" clId="{8696E737-C3E9-4B8A-BF6A-B49A5D7A4C70}" dt="2024-06-21T11:48:18.742" v="639"/>
          <ac:picMkLst>
            <pc:docMk/>
            <pc:sldMk cId="3359115938" sldId="461"/>
            <ac:picMk id="9" creationId="{0171E11A-980D-F1DC-8D76-951AFD518058}"/>
          </ac:picMkLst>
        </pc:picChg>
        <pc:picChg chg="add mod">
          <ac:chgData name="Atom Levison" userId="8bf1595b2793620a" providerId="LiveId" clId="{8696E737-C3E9-4B8A-BF6A-B49A5D7A4C70}" dt="2024-06-21T11:49:47.770" v="667"/>
          <ac:picMkLst>
            <pc:docMk/>
            <pc:sldMk cId="3359115938" sldId="461"/>
            <ac:picMk id="10" creationId="{637548D3-7964-0F22-A072-F3495CCEC58B}"/>
          </ac:picMkLst>
        </pc:picChg>
        <pc:picChg chg="add mod">
          <ac:chgData name="Atom Levison" userId="8bf1595b2793620a" providerId="LiveId" clId="{8696E737-C3E9-4B8A-BF6A-B49A5D7A4C70}" dt="2024-06-21T11:51:03.836" v="687"/>
          <ac:picMkLst>
            <pc:docMk/>
            <pc:sldMk cId="3359115938" sldId="461"/>
            <ac:picMk id="11" creationId="{3D865B82-7E67-10B2-3582-69FCD4AB6D2E}"/>
          </ac:picMkLst>
        </pc:picChg>
      </pc:sldChg>
      <pc:sldChg chg="addSp modSp">
        <pc:chgData name="Atom Levison" userId="8bf1595b2793620a" providerId="LiveId" clId="{8696E737-C3E9-4B8A-BF6A-B49A5D7A4C70}" dt="2024-06-21T11:51:05.171" v="688"/>
        <pc:sldMkLst>
          <pc:docMk/>
          <pc:sldMk cId="345507757" sldId="462"/>
        </pc:sldMkLst>
        <pc:picChg chg="add mod">
          <ac:chgData name="Atom Levison" userId="8bf1595b2793620a" providerId="LiveId" clId="{8696E737-C3E9-4B8A-BF6A-B49A5D7A4C70}" dt="2024-06-21T11:48:23.480" v="640"/>
          <ac:picMkLst>
            <pc:docMk/>
            <pc:sldMk cId="345507757" sldId="462"/>
            <ac:picMk id="9" creationId="{E854A7C3-63C5-6ED9-48F5-94CC6A7CF143}"/>
          </ac:picMkLst>
        </pc:picChg>
        <pc:picChg chg="add mod">
          <ac:chgData name="Atom Levison" userId="8bf1595b2793620a" providerId="LiveId" clId="{8696E737-C3E9-4B8A-BF6A-B49A5D7A4C70}" dt="2024-06-21T11:49:48.889" v="668"/>
          <ac:picMkLst>
            <pc:docMk/>
            <pc:sldMk cId="345507757" sldId="462"/>
            <ac:picMk id="10" creationId="{B6EA87B4-BAAE-CD00-8C0C-F0310D21835C}"/>
          </ac:picMkLst>
        </pc:picChg>
        <pc:picChg chg="add mod">
          <ac:chgData name="Atom Levison" userId="8bf1595b2793620a" providerId="LiveId" clId="{8696E737-C3E9-4B8A-BF6A-B49A5D7A4C70}" dt="2024-06-21T11:51:05.171" v="688"/>
          <ac:picMkLst>
            <pc:docMk/>
            <pc:sldMk cId="345507757" sldId="462"/>
            <ac:picMk id="11" creationId="{8A8BC61A-3003-C474-6CF6-870872400F38}"/>
          </ac:picMkLst>
        </pc:picChg>
      </pc:sldChg>
      <pc:sldChg chg="addSp modSp">
        <pc:chgData name="Atom Levison" userId="8bf1595b2793620a" providerId="LiveId" clId="{8696E737-C3E9-4B8A-BF6A-B49A5D7A4C70}" dt="2024-06-21T11:51:27.379" v="695"/>
        <pc:sldMkLst>
          <pc:docMk/>
          <pc:sldMk cId="4223356686" sldId="463"/>
        </pc:sldMkLst>
        <pc:picChg chg="add mod">
          <ac:chgData name="Atom Levison" userId="8bf1595b2793620a" providerId="LiveId" clId="{8696E737-C3E9-4B8A-BF6A-B49A5D7A4C70}" dt="2024-06-21T11:48:25.500" v="641"/>
          <ac:picMkLst>
            <pc:docMk/>
            <pc:sldMk cId="4223356686" sldId="463"/>
            <ac:picMk id="9" creationId="{875801EA-2007-7DA1-2939-2FB8B607C817}"/>
          </ac:picMkLst>
        </pc:picChg>
        <pc:picChg chg="add mod">
          <ac:chgData name="Atom Levison" userId="8bf1595b2793620a" providerId="LiveId" clId="{8696E737-C3E9-4B8A-BF6A-B49A5D7A4C70}" dt="2024-06-21T11:49:51.773" v="669"/>
          <ac:picMkLst>
            <pc:docMk/>
            <pc:sldMk cId="4223356686" sldId="463"/>
            <ac:picMk id="10" creationId="{EF91D99E-FD31-CA6D-BB3D-2F46CD83F018}"/>
          </ac:picMkLst>
        </pc:picChg>
        <pc:picChg chg="add mod">
          <ac:chgData name="Atom Levison" userId="8bf1595b2793620a" providerId="LiveId" clId="{8696E737-C3E9-4B8A-BF6A-B49A5D7A4C70}" dt="2024-06-21T11:51:27.379" v="695"/>
          <ac:picMkLst>
            <pc:docMk/>
            <pc:sldMk cId="4223356686" sldId="463"/>
            <ac:picMk id="11" creationId="{F6BB8C98-23A9-6D07-2216-53748685CF16}"/>
          </ac:picMkLst>
        </pc:picChg>
      </pc:sldChg>
      <pc:sldChg chg="addSp modSp mod">
        <pc:chgData name="Atom Levison" userId="8bf1595b2793620a" providerId="LiveId" clId="{8696E737-C3E9-4B8A-BF6A-B49A5D7A4C70}" dt="2024-06-21T11:51:29.420" v="696"/>
        <pc:sldMkLst>
          <pc:docMk/>
          <pc:sldMk cId="479572739" sldId="464"/>
        </pc:sldMkLst>
        <pc:grpChg chg="mod">
          <ac:chgData name="Atom Levison" userId="8bf1595b2793620a" providerId="LiveId" clId="{8696E737-C3E9-4B8A-BF6A-B49A5D7A4C70}" dt="2024-06-21T07:47:32.143" v="61" actId="1038"/>
          <ac:grpSpMkLst>
            <pc:docMk/>
            <pc:sldMk cId="479572739" sldId="464"/>
            <ac:grpSpMk id="2" creationId="{190B844F-9C9D-3C17-19EC-3FAEB640AE0C}"/>
          </ac:grpSpMkLst>
        </pc:grpChg>
        <pc:picChg chg="add mod">
          <ac:chgData name="Atom Levison" userId="8bf1595b2793620a" providerId="LiveId" clId="{8696E737-C3E9-4B8A-BF6A-B49A5D7A4C70}" dt="2024-06-21T11:48:26.948" v="642"/>
          <ac:picMkLst>
            <pc:docMk/>
            <pc:sldMk cId="479572739" sldId="464"/>
            <ac:picMk id="9" creationId="{475FAF84-8A4D-AC87-6DA1-9412B0CFFBFC}"/>
          </ac:picMkLst>
        </pc:picChg>
        <pc:picChg chg="add mod">
          <ac:chgData name="Atom Levison" userId="8bf1595b2793620a" providerId="LiveId" clId="{8696E737-C3E9-4B8A-BF6A-B49A5D7A4C70}" dt="2024-06-21T11:49:52.789" v="670"/>
          <ac:picMkLst>
            <pc:docMk/>
            <pc:sldMk cId="479572739" sldId="464"/>
            <ac:picMk id="10" creationId="{9261DDDD-28E2-8500-F607-6CE158667D88}"/>
          </ac:picMkLst>
        </pc:picChg>
        <pc:picChg chg="add mod">
          <ac:chgData name="Atom Levison" userId="8bf1595b2793620a" providerId="LiveId" clId="{8696E737-C3E9-4B8A-BF6A-B49A5D7A4C70}" dt="2024-06-21T11:51:29.420" v="696"/>
          <ac:picMkLst>
            <pc:docMk/>
            <pc:sldMk cId="479572739" sldId="464"/>
            <ac:picMk id="11" creationId="{08552BCB-CC8D-063E-83C5-067B5C7ED52E}"/>
          </ac:picMkLst>
        </pc:picChg>
      </pc:sldChg>
      <pc:sldChg chg="addSp modSp mod">
        <pc:chgData name="Atom Levison" userId="8bf1595b2793620a" providerId="LiveId" clId="{8696E737-C3E9-4B8A-BF6A-B49A5D7A4C70}" dt="2024-06-21T11:51:33.530" v="697"/>
        <pc:sldMkLst>
          <pc:docMk/>
          <pc:sldMk cId="3053268391" sldId="465"/>
        </pc:sldMkLst>
        <pc:grpChg chg="mod">
          <ac:chgData name="Atom Levison" userId="8bf1595b2793620a" providerId="LiveId" clId="{8696E737-C3E9-4B8A-BF6A-B49A5D7A4C70}" dt="2024-06-21T07:48:13.273" v="94" actId="1038"/>
          <ac:grpSpMkLst>
            <pc:docMk/>
            <pc:sldMk cId="3053268391" sldId="465"/>
            <ac:grpSpMk id="2" creationId="{4558484B-3BB6-6941-6FB9-F74F216B911F}"/>
          </ac:grpSpMkLst>
        </pc:grpChg>
        <pc:picChg chg="add mod">
          <ac:chgData name="Atom Levison" userId="8bf1595b2793620a" providerId="LiveId" clId="{8696E737-C3E9-4B8A-BF6A-B49A5D7A4C70}" dt="2024-06-21T11:48:28.444" v="643"/>
          <ac:picMkLst>
            <pc:docMk/>
            <pc:sldMk cId="3053268391" sldId="465"/>
            <ac:picMk id="9" creationId="{C89E3A64-6584-0BD1-D699-FFBCDF3A5356}"/>
          </ac:picMkLst>
        </pc:picChg>
        <pc:picChg chg="add mod">
          <ac:chgData name="Atom Levison" userId="8bf1595b2793620a" providerId="LiveId" clId="{8696E737-C3E9-4B8A-BF6A-B49A5D7A4C70}" dt="2024-06-21T11:49:55.164" v="671"/>
          <ac:picMkLst>
            <pc:docMk/>
            <pc:sldMk cId="3053268391" sldId="465"/>
            <ac:picMk id="10" creationId="{E42CCDEC-923B-AC65-A0DF-63D9B8D5D4E9}"/>
          </ac:picMkLst>
        </pc:picChg>
        <pc:picChg chg="add mod">
          <ac:chgData name="Atom Levison" userId="8bf1595b2793620a" providerId="LiveId" clId="{8696E737-C3E9-4B8A-BF6A-B49A5D7A4C70}" dt="2024-06-21T11:51:33.530" v="697"/>
          <ac:picMkLst>
            <pc:docMk/>
            <pc:sldMk cId="3053268391" sldId="465"/>
            <ac:picMk id="11" creationId="{6C0E2B94-DEB3-34CE-17DC-F7EF9C64E7EE}"/>
          </ac:picMkLst>
        </pc:picChg>
      </pc:sldChg>
      <pc:sldChg chg="modSp mod">
        <pc:chgData name="Atom Levison" userId="8bf1595b2793620a" providerId="LiveId" clId="{8696E737-C3E9-4B8A-BF6A-B49A5D7A4C70}" dt="2024-06-21T07:48:48.487" v="241" actId="1038"/>
        <pc:sldMkLst>
          <pc:docMk/>
          <pc:sldMk cId="1598369836" sldId="466"/>
        </pc:sldMkLst>
        <pc:grpChg chg="mod">
          <ac:chgData name="Atom Levison" userId="8bf1595b2793620a" providerId="LiveId" clId="{8696E737-C3E9-4B8A-BF6A-B49A5D7A4C70}" dt="2024-06-21T07:48:48.487" v="241" actId="1038"/>
          <ac:grpSpMkLst>
            <pc:docMk/>
            <pc:sldMk cId="1598369836" sldId="466"/>
            <ac:grpSpMk id="2" creationId="{E53548D8-6744-EF2B-4627-09289B58BBF2}"/>
          </ac:grpSpMkLst>
        </pc:grpChg>
      </pc:sldChg>
      <pc:sldChg chg="modSp mod">
        <pc:chgData name="Atom Levison" userId="8bf1595b2793620a" providerId="LiveId" clId="{8696E737-C3E9-4B8A-BF6A-B49A5D7A4C70}" dt="2024-06-21T07:48:54.448" v="262" actId="1038"/>
        <pc:sldMkLst>
          <pc:docMk/>
          <pc:sldMk cId="3500828371" sldId="467"/>
        </pc:sldMkLst>
        <pc:grpChg chg="mod">
          <ac:chgData name="Atom Levison" userId="8bf1595b2793620a" providerId="LiveId" clId="{8696E737-C3E9-4B8A-BF6A-B49A5D7A4C70}" dt="2024-06-21T07:48:54.448" v="262" actId="1038"/>
          <ac:grpSpMkLst>
            <pc:docMk/>
            <pc:sldMk cId="3500828371" sldId="467"/>
            <ac:grpSpMk id="2" creationId="{887419A7-2749-ED8A-1BC8-954A58143211}"/>
          </ac:grpSpMkLst>
        </pc:grpChg>
      </pc:sldChg>
      <pc:sldChg chg="modSp mod">
        <pc:chgData name="Atom Levison" userId="8bf1595b2793620a" providerId="LiveId" clId="{8696E737-C3E9-4B8A-BF6A-B49A5D7A4C70}" dt="2024-06-21T07:49:07.916" v="374" actId="1038"/>
        <pc:sldMkLst>
          <pc:docMk/>
          <pc:sldMk cId="2217502337" sldId="468"/>
        </pc:sldMkLst>
        <pc:grpChg chg="mod">
          <ac:chgData name="Atom Levison" userId="8bf1595b2793620a" providerId="LiveId" clId="{8696E737-C3E9-4B8A-BF6A-B49A5D7A4C70}" dt="2024-06-21T07:49:07.916" v="374" actId="1038"/>
          <ac:grpSpMkLst>
            <pc:docMk/>
            <pc:sldMk cId="2217502337" sldId="468"/>
            <ac:grpSpMk id="2" creationId="{EBD993B6-8C23-B3F2-031F-909F47BD9AE4}"/>
          </ac:grpSpMkLst>
        </pc:grpChg>
      </pc:sldChg>
      <pc:sldChg chg="modSp add mod">
        <pc:chgData name="Atom Levison" userId="8bf1595b2793620a" providerId="LiveId" clId="{8696E737-C3E9-4B8A-BF6A-B49A5D7A4C70}" dt="2024-06-21T07:49:19.893" v="406" actId="1038"/>
        <pc:sldMkLst>
          <pc:docMk/>
          <pc:sldMk cId="660874460" sldId="469"/>
        </pc:sldMkLst>
        <pc:grpChg chg="mod">
          <ac:chgData name="Atom Levison" userId="8bf1595b2793620a" providerId="LiveId" clId="{8696E737-C3E9-4B8A-BF6A-B49A5D7A4C70}" dt="2024-06-21T07:49:19.893" v="406" actId="1038"/>
          <ac:grpSpMkLst>
            <pc:docMk/>
            <pc:sldMk cId="660874460" sldId="469"/>
            <ac:grpSpMk id="2" creationId="{EBD993B6-8C23-B3F2-031F-909F47BD9AE4}"/>
          </ac:grpSpMkLst>
        </pc:grpChg>
      </pc:sldChg>
      <pc:sldChg chg="modSp add mod">
        <pc:chgData name="Atom Levison" userId="8bf1595b2793620a" providerId="LiveId" clId="{8696E737-C3E9-4B8A-BF6A-B49A5D7A4C70}" dt="2024-06-21T07:49:37.128" v="450" actId="1038"/>
        <pc:sldMkLst>
          <pc:docMk/>
          <pc:sldMk cId="3773537582" sldId="470"/>
        </pc:sldMkLst>
        <pc:grpChg chg="mod">
          <ac:chgData name="Atom Levison" userId="8bf1595b2793620a" providerId="LiveId" clId="{8696E737-C3E9-4B8A-BF6A-B49A5D7A4C70}" dt="2024-06-21T07:49:37.128" v="450" actId="1038"/>
          <ac:grpSpMkLst>
            <pc:docMk/>
            <pc:sldMk cId="3773537582" sldId="470"/>
            <ac:grpSpMk id="2" creationId="{EBD993B6-8C23-B3F2-031F-909F47BD9AE4}"/>
          </ac:grpSpMkLst>
        </pc:grpChg>
      </pc:sldChg>
      <pc:sldChg chg="modSp add mod">
        <pc:chgData name="Atom Levison" userId="8bf1595b2793620a" providerId="LiveId" clId="{8696E737-C3E9-4B8A-BF6A-B49A5D7A4C70}" dt="2024-06-21T07:49:46.105" v="486" actId="1038"/>
        <pc:sldMkLst>
          <pc:docMk/>
          <pc:sldMk cId="3619239542" sldId="471"/>
        </pc:sldMkLst>
        <pc:grpChg chg="mod">
          <ac:chgData name="Atom Levison" userId="8bf1595b2793620a" providerId="LiveId" clId="{8696E737-C3E9-4B8A-BF6A-B49A5D7A4C70}" dt="2024-06-21T07:49:46.105" v="486" actId="1038"/>
          <ac:grpSpMkLst>
            <pc:docMk/>
            <pc:sldMk cId="3619239542" sldId="471"/>
            <ac:grpSpMk id="2" creationId="{EBD993B6-8C23-B3F2-031F-909F47BD9AE4}"/>
          </ac:grpSpMkLst>
        </pc:grpChg>
      </pc:sldChg>
    </pc:docChg>
  </pc:docChgLst>
</pc:chgInfo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1DFBD8-77B9-1156-D3E8-F3DEE6C409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23A7103-B208-0F8C-9D60-152C37A44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28D94B7-4B0D-05A9-013C-F1640A964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842DB28-2ABF-FA34-9BDA-F813DC007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BFF62D8-C9E4-BE60-3B62-91175A7A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905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2579B-92AB-6F58-9389-CC9C1B84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E11D341-BC69-9F08-A347-F7D7ED071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0F708A-464A-3877-6DF4-52BE36963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2698CA6-9103-1DA2-223D-53D55A5C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9F328-FFDF-BD85-3DA6-3D1132F7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6533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3BAFA53-C312-B675-18CE-74ADA8370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02C621D-7418-1C14-685F-9A6756661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1DEAA19-22CC-34BD-670C-12ABCC42B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BF8530E-1145-0DD8-7407-96DE200D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518B2F-14B0-849D-42CD-6444D923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39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06237F-8052-00C2-CCAE-D5E4B675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F7AB7B8-4F0B-FDF0-5815-277435107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515437D-C82B-89E8-C809-CC7FDD9D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502EC09-1732-0132-437A-701C0C4C0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1EB30AE-6AE0-3DDD-FA6A-B0F8F16DB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59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F6824-8126-45D9-97BD-CB9BA511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2AFF5A2-A1C9-4849-A62C-38A2F9D33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9FBFE67-26A3-2E55-7912-7DF970011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4315BE8-0725-8591-22D2-A71FAE681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49AD48C-C32D-0435-FDA8-585576425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299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F0D372-B796-EC5B-C900-60E185B9C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49B874-62A0-0CE8-7F3B-AC8B97F36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519BE45-4DAB-42A7-94EE-47124528C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B298134-2970-20C8-3B14-C804957E4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4275257-6BE2-E51D-B67F-522CD1CEA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B26DE2E-2A47-A2F3-3684-6C92FDAA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167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DA0F7F-CE49-5D8F-2AE7-5ACC0612C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CF4330-1044-406B-69F2-9EFFA9688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11AA714-F1FB-AD75-01B0-7798A0E0B7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F071AEA-EA31-B55C-AA95-631FC6472E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5911F5B-2DF1-07C2-97C5-418FBBC8CF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E2DA3C-DF55-1A5F-6911-E7E39493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B97463E-3997-13D7-1CC5-65322A06F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A0F3794-6B31-7CB5-70D3-441D4D9A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9207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85AF90-A078-9C8D-9F0E-2CF89284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681D922-ACA0-8BE9-41D4-22DC9C44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9711C50-2B1E-8F0E-DB43-968E39BAA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34ED07E-A373-760C-1719-B1D2B9205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254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92BDCFF-E1B0-5F88-8F72-9BDEE034A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5C826DC-2199-FD28-480A-0D202BEE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9C636E4-7AD7-23A7-EF2A-7A9725D61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425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D7A2E-3383-5516-3EE8-CCC6264E8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24ACD77-3198-BA44-3297-118C0DE57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51A15F8-BCCB-81AE-D3F3-515D0D5DB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49AEE99-CEB9-3E00-6614-44C7C173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2B3A6B0-A6E5-417E-9A7D-8ED3DB636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7FD90E5-C52C-50E2-1C52-96CDE901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2234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F67DA6-E7EF-E179-36A0-05626338F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0E3F472-7273-2558-A068-200DF95B3B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D3B952A-6D7A-F54E-8C89-8678279177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AC5EA55-F565-3772-595D-E6EA02FB8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CA3DFC8-4AB8-F2CD-C5D0-3F49B41E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03900C2-9074-1DA0-CD5E-0B25CB9E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520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8F399DD-AD57-1CCB-9544-5218F7E20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CBDC74C-583F-53E9-0466-52A7577D4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8173C29-B275-A619-D9D4-56153B23F2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E8FC19-C90D-4C52-966A-F79BAED891C2}" type="datetimeFigureOut">
              <a:rPr lang="nl-NL" smtClean="0"/>
              <a:t>21-6-2024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41D78C8-85EB-764C-4555-B3C764C3F2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F94B42-4599-BE06-28C6-D59924700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581530-40EE-4208-8287-C5C0C792316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2668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6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78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EFD204E-5BAB-D9D1-F4E7-75D96F044623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B1721F8-20BC-1C69-C088-0B580FBCBB6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</a:t>
              </a:r>
              <a:r>
                <a:rPr lang="en-US" sz="2800" dirty="0" err="1">
                  <a:latin typeface="Bodoni MT" panose="02070603080606020203" pitchFamily="18" charset="0"/>
                </a:rPr>
                <a:t>sm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4A7B7D5-6D6D-6099-03D3-25023C1681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59620BB-A5E5-4233-FD0F-60635285A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997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5FC8714-E65A-B938-985C-838EBC32938A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1E618B3-D743-F5DB-47F0-A3DAAD21E00D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946D9200-685D-E04B-097C-AFD33EA2E7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34F3135-C1B0-BC72-825C-EAB761894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623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F6E3573-0739-DCC1-F14A-7C629079E21B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9BF53D7-60CD-9D1D-1304-EA755EDAC27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7AA7B48-EAA0-BB8B-99E0-C34944B368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A68CAFA-F2B3-9FBB-C444-30B501A57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070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B6008E1-56DC-B862-C246-C71573A898F0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0B9957C-AC3E-10FA-5FA9-49AC98FDA33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4D786B7-AD7C-2490-3CAF-07C9B81932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67E125C-2944-354F-FD04-81B7A3E85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830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B95847D-E36A-D9B2-AF7A-0AAABA8CD025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3A4231E-A79A-6466-AC9D-4ADD962D68E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E11D0AC-87E1-0D22-4D9F-E4BD85F84C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8DCB3BB-34F6-9A03-6A07-17D8C6694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593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EAA51AC-C3C2-DF4E-BC63-F5F91A0DFB50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9905AEA-652D-D3A2-9349-1AB9190D216D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385B428-75B2-5CB3-7EAB-9F74F17AD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B8B926B-512B-5907-2CC2-46D9539E6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005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6FC2757-5EF9-18CD-69CF-2D137E0497A4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852078D-5A06-BD34-817B-48186E0078D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6A003AD-B2C5-7DD9-9D85-569DDE80F1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F95603F-C400-C0C4-B82F-A4EFD7B3A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50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813E9CC-2497-9189-CC5C-8FCA55DCE907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E149D29-AA3E-9D18-7447-05E0277B70F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acc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78836B3-9B7F-DA2D-B332-B269C04E27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9ECC92C-D7FC-1ABB-EF9A-F8F9F51BA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652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CF2F73EC-4892-340A-2463-A8172EB41414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674720F-19D4-D5F1-8A72-44DE55F504E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</a:t>
              </a:r>
            </a:p>
            <a:p>
              <a:r>
                <a:rPr lang="en-US" sz="2800" dirty="0" err="1">
                  <a:latin typeface="Bodoni MT" panose="02070603080606020203" pitchFamily="18" charset="0"/>
                </a:rPr>
                <a:t>accele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B60638D-6D9A-F5A0-B068-C5A6CEF584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497F456-F641-65C7-F708-8BFBD3C96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638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DCAEDE2-45BF-494B-3805-AB186673AE8D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EA80E13-A85F-9242-6C38-B254FE55C2F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</a:t>
              </a:r>
            </a:p>
            <a:p>
              <a:r>
                <a:rPr lang="en-US" sz="2800" dirty="0" err="1">
                  <a:latin typeface="Bodoni MT" panose="02070603080606020203" pitchFamily="18" charset="0"/>
                </a:rPr>
                <a:t>accelera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68A3338-EE68-99C6-60E4-036C29A417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AB0EF51-1285-140C-213E-E19F640BC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41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55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A7A454E-B818-752D-B747-3C313E70C75E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23FFCB4A-112A-798A-C1D0-4B95E75EFA6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D34B2AE-B287-681C-E633-3D964E011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195A536-1AA2-25FD-0BE6-588C9804E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823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79C5D91-CC8F-B2A6-BC12-9EF424A58B25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F9E0B83-E40D-CCAF-D5BB-EB211CF0518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56D6689-E875-CF5C-0F24-3E83B7C0EF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F51FA5B-AD38-6577-F530-2F5D3B087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32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25A8350-125D-5E8A-BE7A-E2BB1DCB748F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D71892A-9C4A-716C-348B-D31C2CF8FB4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</a:t>
              </a:r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9E2C1BFA-057D-41CE-4CFE-BD3D12E079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C8D00FD-E1D9-0C33-C94A-8730E86CC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064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F491111-975B-C0C6-9FD7-7A6069F948FF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3F6A87C-95E2-56D5-5419-53247164625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</a:t>
              </a:r>
              <a:r>
                <a:rPr lang="en-US" sz="2800" dirty="0" err="1">
                  <a:latin typeface="Bodoni MT" panose="02070603080606020203" pitchFamily="18" charset="0"/>
                </a:rPr>
                <a:t>sam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A64FE2D-14FC-60F6-9EEB-CE4DEEC945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328E2805-D313-65C3-981A-A9B1F4E2D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133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8C66799-D9D5-C660-5F85-FA4E3457CFBE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617F2A6-4335-9E25-57B7-AA64D1A5AABD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</a:t>
              </a:r>
              <a:r>
                <a:rPr lang="en-US" sz="2800" dirty="0" err="1">
                  <a:latin typeface="Bodoni MT" panose="02070603080606020203" pitchFamily="18" charset="0"/>
                </a:rPr>
                <a:t>ra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60805AB-5CAA-8F59-A23B-099416B290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575772A-52E4-3AE0-C947-7FB8A1A3C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323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DC45814-571D-BC0D-FAF3-7BBD96BE6042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FDA87E5-DC92-D80B-E0E6-D29F2075A1C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CED1753-A4AA-D588-ED63-58999EAC57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BF602FE-A623-2AEA-AD60-CCB88D475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743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72157FF-C808-FB90-8B07-9CD691447E44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DE0D2CB-86A3-D5E8-4E49-EA472CE79B1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7CA28F3-BBDD-6115-91B3-F9F7296538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6F72705-B946-15BE-C42D-39CBD4068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699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B6D9D9E-D4E5-0B5E-B367-3B07D503FC9B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39E65C33-383C-01A8-D937-035489ACE83F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BF6EFED-30C8-5B3C-8D60-EEE32304ED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A198C33-22A8-CCCF-B0E5-46957289C0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653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EDEEDB5-97E7-A2E9-41E2-596587ADBA11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806CCB79-6230-C6C5-F9ED-D8C92DAE816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8518AAE-1180-19C8-F8BE-0691FC4212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554C1E82-1DE3-7AAF-71CA-E2601C621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820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76E3A07C-4EC5-4D1E-BFC7-1DD303271DBB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9679817F-C46E-0C9B-2EE2-815EEE7283A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A9A8B86-5854-A85E-1B1A-A37C5F0F5D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8BE68E5-B0AC-E99F-DF24-705650AC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58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22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7E9937E-4E6F-62C3-15A6-30848845D48D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E728DB5-52FF-A08D-5CAC-1FF01FF8680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E964FD3-A629-5092-3B10-970A51FE52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52971BD-C35D-2DFE-F74C-B5DCB0BEE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747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60EB01C-953C-6EB7-B22F-C4F7E6C36D12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566196C2-A8A5-1917-2163-F1D2B9ECA8F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438EABA-FE48-6DE2-BAE3-D85F364870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F485DC6-3426-DA2B-0813-5B1DD28E7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910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08F6161-4587-54EC-AA53-E488A317752A}"/>
              </a:ext>
            </a:extLst>
          </p:cNvPr>
          <p:cNvGrpSpPr/>
          <p:nvPr/>
        </p:nvGrpSpPr>
        <p:grpSpPr>
          <a:xfrm>
            <a:off x="876300" y="761999"/>
            <a:ext cx="11287125" cy="2369880"/>
            <a:chOff x="876300" y="761999"/>
            <a:chExt cx="11287125" cy="2369880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35CFE22-5E42-FFB6-C647-C9786B33717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369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F848276-46EC-0032-DF64-C9096A9B45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CB34CCB-6E40-F6C9-4A66-F8292ED7F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692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4980B144-5EF7-3E68-6A4C-C84AC09F72F3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DD5494BD-076C-C70A-3F28-7C63BDAD558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11" name="Afbeelding 10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1FB865F-8DFB-E6B8-A8B0-754AF01A75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12" name="Afbeelding 11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F19AC56-732B-5AEA-F7A3-49918FC58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68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784A8DB4-8C43-B65F-B5AB-8B54FF24B3F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54CFB7FD-6301-B893-48D7-063787E7FDF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0D47481-0C37-83CB-5109-0BAE18F1FC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59ABC9EA-16E0-B9BD-E270-167A3CFDE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46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D7366A3-5A64-EB4F-610F-61A90E4D8EA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C868DBA-594D-8262-FD37-803E1D99499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2917E9B-95AE-CC76-29DA-D14A8CF096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F07BA38-A118-00FC-0814-FF6D80447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416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1056E35-42C1-160E-4705-B70D067EB52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754C908-70E1-457E-BEC4-6B341CB8582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1FCA3E0-AF78-16C4-3BBF-3FD706F693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496E3F9-0BAF-432B-8658-F0EE9FF8E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925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07494EB-59F8-552F-9BFF-874D72A0EEB2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EA885E1-82DD-F0EB-D268-60308126F25D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766A8A5-53E3-FD83-B52F-06B92F780F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708FA81-B9AC-3FB0-DF9C-F47A37DB0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872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4B42662-4619-3EE9-B879-8C77175529C2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D59DD27-6959-728D-DCCC-4EACE4CC019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4252524-15E6-0390-EB1B-E42819435E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C675992-1B00-51B5-8F63-682A49799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791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895E0F0-9F1A-1EFB-C5E5-90E40C49C6B5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E69B1DF-C7F6-F459-4175-FBA103D10D6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E2ADF8E-D453-438B-D5BD-4E201CC4E7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945B424-18CA-5F25-F7A8-A4D3EE310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04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1AB4D392-7CCA-4F7E-A0C8-28EA05383440}"/>
              </a:ext>
            </a:extLst>
          </p:cNvPr>
          <p:cNvGrpSpPr/>
          <p:nvPr/>
        </p:nvGrpSpPr>
        <p:grpSpPr>
          <a:xfrm>
            <a:off x="-3524008" y="-1851949"/>
            <a:ext cx="4704627" cy="3071031"/>
            <a:chOff x="1638300" y="0"/>
            <a:chExt cx="6324600" cy="4182201"/>
          </a:xfrm>
        </p:grpSpPr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161980F6-E9A1-39D9-954D-24EEE0327D6E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16931F99-A615-79FB-D964-22C07634085C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536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540CE4E3-2467-DCCF-EE0E-6709AFEAB10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id="{8E19EB27-F704-2C4B-17C8-BC16FE707A82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431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2CCD4DB-9980-C29E-E5C1-D63D68146B14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C66FB2F-299E-437E-307C-34DED4A94ED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717ADCB-97D2-3369-3504-D02EAD7000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F5C26D7-E332-EB5D-F0AA-DB24CB5654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873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24B6B26-CF86-F7E3-0859-237A611E54A7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1F6422D-61BF-C7A7-070A-32E95421657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497225A-D84D-E68A-71F1-1E66012F0C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980070F-B771-4312-52B7-9A4B1E87C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067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5F945DF-C0F0-B5DE-C8F4-7DF6E7182799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DBD5CDC-45B2-F6CC-0FBC-A471A51F79BC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E107BFC-C58A-3D64-7DA8-6C59D0ACFB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E81C2D2-88E7-005D-6A5F-9F3FDDD7E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444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CC964D07-053E-B969-8103-97464081E54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9A54F0F-8FF9-0FD2-7C30-BA6E4082E9E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90E6763-4B8F-5D13-AB40-3DD5D7B6C6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C98A95B-1F16-B7D5-D807-E1836A130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538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23EC53E-58B1-FB51-55D9-1541E90651C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7CED6A2-6D11-8E9C-FA59-C531770951D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F015B7B-56C8-E20A-2F17-4E0FB5631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FD066B8-9191-FEEE-BBD2-E1F9F8C95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493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7B0871C-2D2E-992F-2FEB-A2E8239B7F6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122A68D-6FEB-C773-5D1A-BF38221416A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FB3C0FE-469E-7A38-B0E2-76C3A4D631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8F896F7-4DC7-A8AC-E1DB-221EB8C4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715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E8CE9BE-4558-E879-E7C7-CB7A8BFF71E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274502D-78F5-73C7-7711-6C843056974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FD09EEB-F2BC-D9E0-A8FF-3A6614558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1E33397-FD0E-ADB7-F983-FD28D5D67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160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CD44B7A-46A5-BA2D-2325-4F093F9FE79A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09B45DC-C0B3-EF4B-9627-0BD1BD26542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D72BAFA-E27C-20C2-A33D-763FAC2D1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A5B306F-9CC7-CC81-EEB9-6765AE0A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431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053E8BC-B309-16E0-13E5-DD42CE98DA8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9CB6ECB2-B519-0AB6-D21A-B2C3C646016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936B60C5-3C7B-A40A-4D30-D9A4EB3601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362990D-A002-F7E0-81EF-3C5B14F0E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117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B866594-3DF9-F64A-9082-59765A466342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D7E4DF4-10CD-3E25-8B0B-ACFCA57CB9C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6D97ADF-9FCC-26FB-F393-7FE96CE14A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A6D01EF-DBF9-11F8-0946-9F0515DF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701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0FC4244D-DDA9-9502-353D-B9EDE370E9DA}"/>
              </a:ext>
            </a:extLst>
          </p:cNvPr>
          <p:cNvGrpSpPr/>
          <p:nvPr/>
        </p:nvGrpSpPr>
        <p:grpSpPr>
          <a:xfrm>
            <a:off x="-2968423" y="-1226916"/>
            <a:ext cx="4704627" cy="3071031"/>
            <a:chOff x="1638300" y="0"/>
            <a:chExt cx="6324600" cy="4182201"/>
          </a:xfrm>
        </p:grpSpPr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4C663F0-E3E9-7EB7-376B-798263AC15B0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3A3920F0-C3A6-E288-B000-9DE6736D645D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5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F61B9938-F9CC-A474-39D7-6A3B018E7F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id="{09E9087D-04D5-785F-A1DB-46C27772D0FC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771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F3F9403-6BA5-D01C-09A4-5728AF35467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974AD33-7BA6-DF78-CA26-5F3398F0B53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7FD722D-7A92-9DAE-039A-4F119EDA59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1409C98-F516-7820-45B5-C438E1779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794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E6EEFA3-6C17-6978-5A84-F1CE29AF173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C9DD5B8-D17C-BC06-4102-136745D958C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3FF61F29-8D02-A881-4540-2EAE1AE81C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DF6B290-F2FE-96C0-C08D-85FCBE655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604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55B25E1-F4D2-B01B-4E86-6FDA36BF089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B4619EC-E0E0-987A-DC28-0A6CCD6CFBB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91FE745-E37C-27F7-C88D-233F9EE378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BC3DB66-21D6-D506-11F8-4713BEA2D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440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5A42215-EA56-4E07-CB4D-4E103861791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F341574-C6EF-0BB5-7883-BDE3B35FDF6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4028A1C0-1C81-DA64-3A34-1730746330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1058339-A925-69C7-29C9-52CC2B3BC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56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FA2B511-5DE0-0E26-B72F-57BCB75DE5EA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DDAB6E6-E6AD-B67D-597D-17583CF98CA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652623D3-D2FC-D252-8902-E991D539F8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BB49B5A-DAEF-B859-15CF-F349215E6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47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3B1F0C0-6CC0-97FE-8C3D-B974867B5DA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9DB0214-4A11-BEDD-A43A-66A85E8BD48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854EC10-D353-471E-D918-AB70DC1D9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2F307E6-A1A8-61CA-BCA7-5A748B2F6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239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0A37FB2-A9E7-C290-6AC6-CAA15F6981B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99F4F149-A1C2-8DE4-5377-D2A0F098F804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5D9E09E-89FC-46B9-190E-3841BD843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6E12E76-BD36-B1DF-C032-538D8AE79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687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20C271B-67FD-B3D2-D4D0-48640B066A5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8D41934-6EAA-7303-6195-F4EF3512BBC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16FCF08-86AB-3A17-E05F-B8E864982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ED2CDE2-EFB3-50D0-93D9-5BA945F03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57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C389917-ED39-8854-8E67-BBC66CC27C73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9A2BB3D-10F0-E9C8-5BA3-0DF64B1C966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3310CF7-95E1-CACB-D5F3-82532B4A83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6962880-64BD-0885-4A95-35A1C02D2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724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8E3AB55-F377-13E5-CF57-A9DA073E32B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FBE5BA8-44B0-8D44-45CD-F9C85FC95EFF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it,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90C484BB-3921-1948-60E3-7FF821114F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0524EC5-6B47-7704-8E4C-3BF88E092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946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74156F51-2E4E-CEB9-CE34-E14F96400B3D}"/>
              </a:ext>
            </a:extLst>
          </p:cNvPr>
          <p:cNvGrpSpPr/>
          <p:nvPr/>
        </p:nvGrpSpPr>
        <p:grpSpPr>
          <a:xfrm rot="783518">
            <a:off x="-2551734" y="-914400"/>
            <a:ext cx="4704627" cy="3071031"/>
            <a:chOff x="1638300" y="0"/>
            <a:chExt cx="6324600" cy="4182201"/>
          </a:xfrm>
        </p:grpSpPr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B4FEC4B9-842F-D65D-7E22-07A283219A6C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8655D2D8-42B8-1F70-0B09-DBA9D5CDC6CE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5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634EA471-1522-AF50-BD45-CFDF353222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id="{501B2081-DF4E-7CE2-C683-0788B9605016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380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CC0DC30-A487-4F80-4A1A-46B49C3CFAA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40B92D4-8E07-F236-AC0F-548A0894FCA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F8110A6-D255-D20D-13A7-8E4518B77C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E623FC9-3974-E189-D703-0216C119F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769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4CE5101-4B7E-7230-2A72-C9240E5B0957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4E78DFD-A669-D6C1-32AA-33FC2D9AF821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EF0E24E-36CC-DB97-4427-17E2F8EB3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23ADAA6-9D66-63FE-9442-CFEE61B10C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3907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3037472-4802-77B4-8E8E-84C45AEAC775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051E17A-003E-66C3-F57E-225F3D404CF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35F68F72-C6FD-0A66-32AA-B0D628DA5A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6948A03-8040-4A62-1047-813968A2C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738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C780FEE-3621-1572-3DEC-25D29B9AAE30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05119B2-D17F-B3C5-3A22-F70E0E59211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50AABC9-5656-81E9-33A2-E57157A00A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16494A1-B32B-BB9F-0763-361ED8F21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356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8452CE8-7C3B-965B-5068-5BCA5F2057D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4E1D655-98D6-903D-4EF4-67282351B3A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4697C3B-E62C-B3A8-4E8C-47DFC726C7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7C37403-B2FE-682F-5798-5DEF79091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076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33FFA33-19E8-D3D0-1A2B-F31CCF36A819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6AC924E-7138-D46D-D36D-98EF9E204DD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A6749E3-B741-0A50-AB07-B094D8A24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96AF5AE-F086-DF9E-584F-F7440A782C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6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B2CAA3F-83F5-03FB-35A2-CB3FA56F9FB9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0D8D4B1-AA31-F868-FB47-6572C0ED2C5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286D7B0-9BB5-0F3F-5991-47B778E46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D31BB08-1D3B-8260-A4EC-6357D64C0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220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317ED37-F443-17EC-C095-0DAB2EDB570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9F09F691-C6CC-8C1B-2309-95C981EAF0F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D4A6C5A-FF57-AACA-6479-D5B1F89E19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7C3F631-C013-A36E-0132-E48F9A902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5783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7C4EBEE-1251-5FD7-08AC-789E2E52DCC0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D6683EC-5A6B-0E1F-B198-A34FFBE2082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2840BB6-3B38-057E-AE99-D641807359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30DB7CB-F636-C9F9-8574-1509C68DF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472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1B652CE-66F5-3BFA-2722-93FBE9EC2387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5989C384-EFF8-8E4A-A7AE-183C000376E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04E3AE5-0F31-996C-9779-A85E524D2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57A3BC01-7508-8864-38A3-3204B0DBB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176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12F9D749-E03A-7DDA-E5D9-5C2725CC1023}"/>
              </a:ext>
            </a:extLst>
          </p:cNvPr>
          <p:cNvGrpSpPr/>
          <p:nvPr/>
        </p:nvGrpSpPr>
        <p:grpSpPr>
          <a:xfrm rot="1135257">
            <a:off x="-2135045" y="-648183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D1B43EBB-2D1B-2C54-8F30-2BF371A96A48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3A2BEFA1-1483-CA71-9490-E7BA776B0D00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60B76929-0426-D4FF-20E9-0F25FD4BF4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D88D7242-B681-8EF8-FC5E-C3CD3243042F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051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117345F-95B1-26BE-632E-D555E2F753A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A5130DC-C917-1D90-C23A-66CD81866B8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070E6C3-EE1E-7038-6526-99AEC2291C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3B9EC70-8FFE-F97D-B25F-030A92604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781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821597A-9BCD-D214-7F03-D7FADCC4A3F3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4842A53-B2C5-326B-84BC-AD6D5BDB74E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3C012DC-D471-39EC-6C15-2AB06D376E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D748A1F-A49E-DF55-2E44-6246B1171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560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4FC57A9-8575-4972-AE75-0B6E8FEEEDE5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8E73ED9-218D-D971-647D-F04ECC13D0F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DCB8FB3-C442-74A0-2A0F-2F328B4B18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9A95AFA-2DD6-A166-1D25-DFC9A7FD7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704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D6DB916-561C-DFA1-C48F-9F478D56999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C7262A3-4BFD-D67C-3A74-6EA3808FAF1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36B5C20-F2ED-8D69-ACCB-10AC54F1F0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5162DEC1-824A-03DE-E0A1-42FF69361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05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80881A0-D2AA-2DE7-D89A-CE273758468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A7FC898-89DA-34F0-850F-8FD63D76DBE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C2FF2BD-EDEB-36B1-43DC-E590A16AC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D529BD8-6FAF-8544-5736-BBE9D1E74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438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6E078CA-1D07-8E53-7C46-9F7F4725377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5D3E57B-53C1-F15D-A40D-4864BB07547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F76491B-BAC7-183B-77FE-E410DE9EF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4108597-4B33-6D4C-5864-851E9637C4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607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63F4E25-63FD-D282-F120-DCA6A209591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7E02F5F-0491-D54F-FCF9-D9E9C12CC1B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19294BE-E836-6E90-3A89-FE72858DD7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EB9EB9C-CDF3-6CED-5A92-84180F566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212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8957C223-6CD2-5B57-BCA5-62F0CFB8F4E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989261BF-875D-3C85-DBF4-03C5A335D49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11" name="Afbeelding 10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3E789D9D-F413-40E4-1573-AF7AF00A53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12" name="Afbeelding 11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0C716FE0-6AD4-3900-51E5-48CD58F9B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483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3C278C1-85A0-96F5-8A82-01853EF71F2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2EF8B60E-1CBF-A904-232E-11598C3DE74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EECD88D-AEC8-451D-9F92-41EDCDBCAA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D823BB2-D9E7-4F66-2831-7B30F95E8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910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0B84B76-ADD7-8ABD-4D38-4DC92E718142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C1B80D8-6479-CFF0-6A20-C6597DA935C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A4F3E13-FB90-5187-8423-61CDBA6D5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9A53C9F-45BC-9AFB-8476-C4E0EB52D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794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59F81B74-A148-2423-545D-CA60DFD50F58}"/>
              </a:ext>
            </a:extLst>
          </p:cNvPr>
          <p:cNvGrpSpPr/>
          <p:nvPr/>
        </p:nvGrpSpPr>
        <p:grpSpPr>
          <a:xfrm rot="1585666">
            <a:off x="-1602610" y="-370391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CCE056B1-8526-AF46-55C4-EFA24850A02A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F26C1D11-8D88-8CF5-A224-21E8172A2290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040C5B10-D8FA-A9C5-F6A6-A4E1AE36256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B36B929D-A420-9A36-F820-B1827DE0ED55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67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7095344-B3F4-2DDE-FB73-53BB8FD447AA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48DA52C-386C-09F9-69DA-D31CB5135B9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408B7D8-081C-3CB7-415E-D2EA91A8BA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112E7B1-71AD-D5CE-D6C8-717C4141E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583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7A6C49B4-1B77-B523-B986-EE202489CE56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8D326134-7F86-17C4-A270-3CF175143FE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03FA069-F091-2C06-63BA-67924CD71E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A9A5D7D-54E6-33D4-97F7-1BD54E430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500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19699E5-7742-C11D-1594-88C8A8B4DB66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A36C2A9-95B5-EAB4-EAF4-EED0866FC32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714CFF3-116D-7FD5-3E04-5269CDA6D7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C37C58E-BBCB-B3F5-4ACB-1A87A00F3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957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F08C4A1-FEB1-642D-F991-EF17DCE5E95A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F29EC5B-96AC-DE6F-953F-01304DB0A80D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62B5A4A-D5C8-5C06-F1EF-0FC076D82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5E73F716-0D88-23D1-0CFA-0B2C5FAE7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646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D7A3761-FF08-6DB7-01C9-013E13A3BF9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55EB858-F95B-2F25-2B06-63B4AAD2F49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2605B0E-8D25-5B43-1D8A-5995EE0335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1245D9A-AF25-563F-4777-35D05E6F6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48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E3D4049-0CF2-3E68-7D51-95419D5BF3F0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31BB6ED-9231-EF8D-48AB-453B980E043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A089B8F-F719-2AB7-71ED-1AE7A2BFEB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708A167-B76A-6E99-4361-8FE965AF4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97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EDBBF28-3000-86C9-51CE-188A97FFBAB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1322D81-5A9F-9D51-9FCA-171251A8311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EA584C0-63C2-260D-12BF-3A9438EBA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D54998B-3C11-234D-E95F-44650D507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472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057ACB3-E8D5-E18F-ED29-7D94FE2346C5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2C62F2F1-86BC-4B5A-8682-12B5DA8FF48F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96AF0C1-1E5D-72D6-4BBD-9DCAC5B748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F84D041-E650-A16A-FA38-EE0B5431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38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BDCCB87-8F0E-C6A4-FD7C-252226422B5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44EC882-B9B4-8D54-7F1C-75E5CACF357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122ABCD-B250-8EEF-A77C-C3C47EEEF0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7C05FD0-C01C-E74F-75E3-76A8DD14E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304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038AFA1-2DC2-9DF0-1194-CE09F1CF48E9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788A94A-2F5B-A43C-4B6F-CEAFC8E61FD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78E20AA-E6DD-7458-19A7-4C7F443179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34092ED0-8397-2DAA-B854-E2C750FFC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545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0F369C5F-D1E5-68E4-0E5B-0F25524C671D}"/>
              </a:ext>
            </a:extLst>
          </p:cNvPr>
          <p:cNvGrpSpPr/>
          <p:nvPr/>
        </p:nvGrpSpPr>
        <p:grpSpPr>
          <a:xfrm rot="2527706">
            <a:off x="-931279" y="231492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B61F9075-A345-A749-2F87-83271BB9A344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D45BDBD2-4830-D1C2-7FB1-4B70DCA829C9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5F4D2D26-73EC-194A-9B56-C00C1B8310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EE86F323-970E-9C78-3D9E-E650130FFF33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43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92FAD76-01CE-7107-6789-75ECF4D1CB4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384395C-4BFD-9D59-5D34-31BAA8DDA24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61F0AF9D-00BA-3864-EFE7-6B99A9A99E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ECEF4F3-AAC1-788C-3431-961B19697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584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8E9ADED-5CAC-BDDE-B304-BE4A24505B54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DCEB8E4-DB08-B31A-7FEB-C628202DD524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26632A2-CA0F-F5B4-4453-80868C614D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07209D6-D042-1F0E-DAED-BD49A9816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349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C3B9BE5-1D3E-8427-EF12-E8FB494A0A3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028DC8EF-C935-6078-901B-E26E9A3FCD0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306CB5D-1AF4-6555-57BD-FF3A578FBD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44A64CF-8675-0DBD-8BED-23454BBBA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962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29E17BC-9D74-F124-5067-46EE8067F35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22A8950-56BC-E1A3-A287-42CCF42167E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51B6CF7-E47A-6C20-7318-435533D118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A7629C3-60F9-491C-A402-FFA006FF2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4647E1B-8CB0-8D4E-E6B6-A2AF4BA5FB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3599552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1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61B58A4-3AF5-DA3D-D671-2548531F337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3EE0A85-E08C-AA42-A274-C208C38D5D9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B35CD41-1B41-21AC-BAF7-2F59B5823B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680C709-F4E4-6AF5-8FA8-32E59FB15C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ABCEFDC-1582-C55E-FE89-1B7598E126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2999477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8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5149B27-57E9-8C4F-892A-BCB17A681F1A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86DB1411-048D-8811-76ED-2210E2DDEAE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24E53E6-1391-F4BE-C51F-43CD3E2E0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757D40C-C287-CBE5-4139-B013B7509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8285548-09FC-A1CD-A2D9-A7446B55F93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2123177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2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8E7FF50-0A70-2E2C-1BB5-0AC6F80878B6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A83D5B6-B462-CDA0-ED05-6014DC5C7B3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23172E2-E725-ADFC-5247-8DAAC14C6B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959893C-A893-81A7-3003-8BC95BE2C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1B3D12E-F84F-4AF1-439A-6AF66CA1AC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618352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77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5FD839B-845B-1254-FBDE-075D27984990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6DAAEC9-9382-64B1-3B86-2B529FC50D1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B80DC48-E9AC-DC4D-E03D-614E1FED88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57DBD6E-D17D-531D-B636-3B5376DFB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A60C6C05-2D5A-D57D-5170-42B37BB8FF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875402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4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208CBAB-6121-3377-68C9-2E5CDEDF06B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59D808C-ADDE-BF62-7754-51F90EE1FD8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979285A-833C-948A-8E6F-E1BCCEF951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44A63217-9BA9-B0D8-246B-B4DFCFBD5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1EE896B-7945-869B-F156-B7E2CB9B34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CEF54E82-4A3A-836B-C19A-9CFCB31110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3752331" y="4539423"/>
            <a:ext cx="881030" cy="11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89D6729-ED65-F0AF-ED6E-4915F5D9569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31CDEC38-77A2-3FED-EEA3-6B8EF5697CE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C42BD58-E81C-A6C4-C793-42E52FB14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50BBD78-C1A3-C667-FCF1-3F7F0D82A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20A09A50-CFC5-BC5F-C05A-3763C02B04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3890443" y="4401310"/>
            <a:ext cx="881030" cy="386833"/>
          </a:xfrm>
          <a:prstGeom prst="rect">
            <a:avLst/>
          </a:prstGeom>
        </p:spPr>
      </p:pic>
      <p:pic>
        <p:nvPicPr>
          <p:cNvPr id="10" name="Afbeelding 9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612C3EC-4187-2C7B-3CA8-135403E535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9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E990E8DB-345A-39CC-9502-7FECB1658094}"/>
              </a:ext>
            </a:extLst>
          </p:cNvPr>
          <p:cNvGrpSpPr/>
          <p:nvPr/>
        </p:nvGrpSpPr>
        <p:grpSpPr>
          <a:xfrm rot="4157372">
            <a:off x="-109477" y="833375"/>
            <a:ext cx="4704627" cy="3071031"/>
            <a:chOff x="1638300" y="0"/>
            <a:chExt cx="6324600" cy="4182201"/>
          </a:xfrm>
        </p:grpSpPr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BEB6009B-E2A1-C573-AA7E-9F1D991F75EF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2" name="Rechthoek 11">
                <a:extLst>
                  <a:ext uri="{FF2B5EF4-FFF2-40B4-BE49-F238E27FC236}">
                    <a16:creationId xmlns:a16="http://schemas.microsoft.com/office/drawing/2014/main" id="{80E1A244-6B6B-04C1-8566-F176A222283A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3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4357761F-C5E6-D8F6-4E87-221D8A2A7F6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kstvak 10">
              <a:extLst>
                <a:ext uri="{FF2B5EF4-FFF2-40B4-BE49-F238E27FC236}">
                  <a16:creationId xmlns:a16="http://schemas.microsoft.com/office/drawing/2014/main" id="{29AA98ED-4B3A-D0CC-62DE-E30AB7AA29BB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0945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36020C8-B0D1-89BF-7EA2-5E16D168823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87453C4-BBA1-FD2C-06C1-E0B312FF4D9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EAB4193-AA38-C8C9-5C0A-EDC4EE844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C2EAA4B0-C50F-391D-6C90-3EB6761D8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EE35757-D53F-24B2-B15A-E5B16F1C6E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2937BCAD-BB11-EE2E-44B0-41DE0142E9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042843" y="4248910"/>
            <a:ext cx="881030" cy="69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1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3C51F54-5AF5-8534-AB0D-C911867927E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B95A3D5-9C2E-44A9-C0EC-F44126DB3CB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DCD4108-FC1C-897B-0B61-DD50285CFB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393AA76-8B3A-8264-CFDE-C8127B79C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D5404B0-DD84-40BB-7C56-67FEB822D58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3CC004E8-2B5A-F775-AD7A-0D2EC09338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242868" y="4048885"/>
            <a:ext cx="881030" cy="109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7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9FCB30B-799B-49E1-2E42-ACEA0C6CB935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F8FEB85-A058-9BA0-B28A-06F25A2E881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B65CD9D3-7A71-7585-6AB1-635A011DF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849CF1A-D4DD-5AAE-AA8D-4BF9C90D9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769C999-E477-7E59-6213-9439A8C12CC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99B0B038-DC79-31F0-89AC-06AFBCEB59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9967A64-30E5-B315-EC80-341F533EEFC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5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781A5EF-AF78-674D-3876-3C614DF57EDC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D44D32B-6556-AC3A-6B84-9BFF59BAC29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659E5B0-958F-C39A-0901-092F4CEC23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6CD8E80-7E6C-2279-D58C-80A4C81045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AC3454F-F223-BF64-707F-62E5169561F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CFAE2E6-1443-6FE1-6FB5-43192E934B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  <p:pic>
        <p:nvPicPr>
          <p:cNvPr id="11" name="Afbeelding 10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ED93C11E-D09C-807C-A5AF-BA326C61BA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5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DA60D02D-8608-4758-1C0B-CFA93B41EBED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047BE03-693E-483D-60D2-607E4D1E1C2C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624904E-74FF-6BC6-80B0-CE9826CC49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E54AE44-9820-316A-B76F-54C3BE846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4BAC197-129A-7AAE-734C-442D494798C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591071C9-B52C-5680-D6CA-AE843BE17C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2" name="Afbeelding 11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73372911-6D16-9479-0DD4-BD21A751F9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9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398274A-C1F0-5DBC-ECFB-25E4396429B7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3FCDBD76-97DC-85E2-E5A2-4A7E4A19823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059EFF4-F13E-52B8-FF83-8A3E13D67B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B01A29C-2588-65AF-8E32-9055026AF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523D161-658C-CB46-5B9A-0026236431B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D3FE3063-70F1-9B00-3189-D041B3194D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BAA8A831-910E-AC86-68CE-FDA8E62641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21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7C446AD-DF23-E4C7-868B-D2DB2552223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5097A416-E807-5987-4968-8ACDC601E60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457FDD6F-6675-B007-3CED-B38D105A8E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BEA6839-8A8F-7BA6-5CDF-B55474826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99E454A-BB0D-71FC-1C6D-06114867932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01EE8FDA-1F8C-76BB-AE25-D37EABBAD7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BED4B08F-2B6B-1EB7-FD63-F0F6AD5309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1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CB6B0366-3231-063C-E254-5AE1079D8627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94785BCC-B014-5D9C-1EAC-5949B2A51FEC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489C8EC5-C6A5-5A03-8BC1-45CADFC8BA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C0BD8D5-DDDF-8934-5889-BAFD77039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F4F0912-CCE7-73E2-FC17-8757712DA6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0EA591C1-4FF2-D2C9-CC99-7E7E515CEF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274C84E-71E0-42A1-3E6A-EB28A30864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6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C6CFAB09-F9DE-2F38-FF40-78D42B77DBC8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4C5B93B-BBAF-89E2-6553-B46B573BF42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E80E5FD-3087-5D53-4091-FE0664745A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4B939B4-6FB7-B148-293F-27604F782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B579566-8EAE-4832-AC26-AD86763E7C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8453D7F8-BBDD-1DCC-A002-0EB73486CE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F671BCB6-A1C7-60AA-3E23-283FE74893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0CC4F84-B688-3F4E-3F0A-0B7B895D9EDE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67AFA3F-F3C0-8E05-BC3C-B8D13026E80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CCB57F83-6E75-CC1A-1ECD-2E7AD5A13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575F48C-EFCE-196B-AE74-9D42E2C08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12941BB-74E1-C199-3733-F053092129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9EF20533-A70E-D237-A665-5355AEA271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C63638CA-5E80-9638-EB0A-A26A13034A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85876830-4035-FD24-AB13-C654F0798AA7}"/>
              </a:ext>
            </a:extLst>
          </p:cNvPr>
          <p:cNvGrpSpPr/>
          <p:nvPr/>
        </p:nvGrpSpPr>
        <p:grpSpPr>
          <a:xfrm rot="5249069">
            <a:off x="573429" y="1423683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73C2EEC3-9909-279B-EE36-1692A8F06650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AF8F17CD-7B50-E474-6759-7E113A8B6C61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38068CDB-378E-12DF-0307-6DE02C4183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7FB70A51-EB62-DC8D-83F8-4A62ED4BE261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220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5E62D67-621E-B0E3-CACB-0E93253662FF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60B8821-C814-085D-0178-5A6519D3A9A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AE4EB16-73D5-5F1A-4D4A-4651E3554E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8DB9CFC8-4CBB-E3D4-8A90-6D57A7E87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B337E7D-439F-5A4B-08EE-8D74F46642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55AF6CEB-376C-7B05-9121-26783943E2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DE2F4EC-9D25-5108-B08E-6B0D600BF27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22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1A9A06D-D9F3-AF09-77A0-CC0F111C76E6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29CE6531-175D-1CEF-C0F4-25B43EF2458F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BF5D338-FE3D-F1B6-03DD-37143B31D1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2ADC58D-6943-C874-79A5-3DAF6C265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4146C1D-77F5-E914-138A-B67414DA961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3EEF7A93-39CE-56DF-3CD2-BA0F1903BA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23DE244-BF10-F1BA-BEBC-ECF494EA6D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9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9FEEF5C-9DFF-0C62-7FEE-B7105F8F78A8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CF1D86E-FCEC-49F6-B529-36AEB5E8EEEC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EAF7C253-C407-410B-ADD6-E7B80BA726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1E8B7FA-E616-C8CB-1976-579B010B8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C57BC5A-177A-17B9-4B16-00426DAFB35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FDD67A7F-1FC6-7D91-9BC4-07BCCAC38E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C8BF2D60-F52B-E4B9-1FFA-FFA86FDB99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9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C6B5F6E-2520-FC62-AAB1-BD2860CE1891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6154C427-0FAD-0F8A-F17F-9E95BB42F16E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44A1DF34-8006-DB85-0AF3-1C860BCE83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2801760-2A77-9AEA-15E2-ED4FB7A73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D527FA3-034F-A57C-62DA-AF03954561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73D98C53-D19B-F885-F2EE-9DBC42AD41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DCE81D46-CA39-FF4C-470F-EA3EE6444E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1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3C79345-7426-0C93-4C54-84189C2C4BA3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C143818-606A-E33C-7C7B-347E7C447C58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0EEE171-02E2-5C77-6FF1-FFA950EB9A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1FA1C532-72F4-52BF-8C75-45CAF2D2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19335F1A-CBE4-7B22-4BFB-6C0117FECF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30A2BC4D-8E3A-2CB0-D828-C474CA443E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351CFDAD-BF15-388D-0CD1-3C74726B67C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8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1EE8CF1-E9C6-29A3-8CBD-C6123261FADB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A2B44AC-F0F4-C951-9E9E-6D56E63B3B9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7974734-7BC7-C21E-68C3-94AC2FD30F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ECB869D-8A83-B30C-5834-DE35B72C3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DA7E6F43-2D1B-1617-DC7F-A57E508C759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05660B32-AFF3-8818-EE6E-F0DB106834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210C98EB-A005-C8FF-0E15-122666EF47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67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12FCAAE-8C02-17F1-D035-55AFD1CE1288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68468C0-41A3-F34C-D97B-37F56E42548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3422E616-8917-6236-363A-B859E4A3F4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424C633-92F2-711B-2960-B8924C5B4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171E11A-980D-F1DC-8D76-951AFD51805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637548D3-7964-0F22-A072-F3495CCEC5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3D865B82-7E67-10B2-3582-69FCD4AB6D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1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5469413-604C-06D9-F709-786B753FBD60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A45B32F2-6DDE-01B1-99A9-95E2099EB5C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336D8C78-5C3E-A933-1816-0653BA7F70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E929964F-ED99-8DB2-73BE-9B6CB7B64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E854A7C3-63C5-6ED9-48F5-94CC6A7CF1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B6EA87B4-BAAE-CD00-8C0C-F0310D2183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icht, nacht&#10;&#10;Beschrijving automatisch gegenereerd met gemiddelde betrouwbaarheid">
            <a:extLst>
              <a:ext uri="{FF2B5EF4-FFF2-40B4-BE49-F238E27FC236}">
                <a16:creationId xmlns:a16="http://schemas.microsoft.com/office/drawing/2014/main" id="{8A8BC61A-3003-C474-6CF6-870872400F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62828">
            <a:off x="6530646" y="2718779"/>
            <a:ext cx="2140689" cy="33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1981095-946B-E40E-4F4C-B1E51A6BA078}"/>
              </a:ext>
            </a:extLst>
          </p:cNvPr>
          <p:cNvGrpSpPr/>
          <p:nvPr/>
        </p:nvGrpSpPr>
        <p:grpSpPr>
          <a:xfrm>
            <a:off x="87630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D48A7612-C639-1BBA-E8C3-5F4548117643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D101AFB0-EFED-C0B2-4336-EBB0D6CBD3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DF9D29F-A559-2E46-3D8C-969D5B998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875801EA-2007-7DA1-2939-2FB8B607C8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EF91D99E-FD31-CA6D-BB3D-2F46CD83F0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F6BB8C98-23A9-6D07-2216-53748685CF1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35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190B844F-9C9D-3C17-19EC-3FAEB640AE0C}"/>
              </a:ext>
            </a:extLst>
          </p:cNvPr>
          <p:cNvGrpSpPr/>
          <p:nvPr/>
        </p:nvGrpSpPr>
        <p:grpSpPr>
          <a:xfrm>
            <a:off x="1557443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B3E7D8C-FBBD-5DB8-116B-63A4F2568482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42951C44-360A-DD85-AE88-1DF994F69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F198B8DF-92AD-8DDA-9A7C-0F67EF8A4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475FAF84-8A4D-AC87-6DA1-9412B0CFFBF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9261DDDD-28E2-8500-F607-6CE158667D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08552BCB-CC8D-063E-83C5-067B5C7ED5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57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91D34CC1-7172-E8B1-144D-1FE9816020E5}"/>
              </a:ext>
            </a:extLst>
          </p:cNvPr>
          <p:cNvGrpSpPr/>
          <p:nvPr/>
        </p:nvGrpSpPr>
        <p:grpSpPr>
          <a:xfrm rot="6202662">
            <a:off x="932245" y="1655176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7CC10483-E97B-7CB9-F207-92967FB52307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C5B45548-2CDA-65B7-70A5-758F25DD5674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9672F081-E81A-7AB1-334D-89A9FD519F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89641A86-9FC7-9734-600E-DB93D24FA1DF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691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558484B-3BB6-6941-6FB9-F74F216B911F}"/>
              </a:ext>
            </a:extLst>
          </p:cNvPr>
          <p:cNvGrpSpPr/>
          <p:nvPr/>
        </p:nvGrpSpPr>
        <p:grpSpPr>
          <a:xfrm>
            <a:off x="2611795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380A52BD-0E2B-9342-7CE3-3A9E1317CE0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1EF155C0-B229-4089-5585-561D65A8E2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D96F43DE-66E7-CF70-716A-85665625AC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C89E3A64-6584-0BD1-D699-FFBCDF3A535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-122927" y="4409557"/>
            <a:ext cx="4033340" cy="886225"/>
          </a:xfrm>
          <a:prstGeom prst="rect">
            <a:avLst/>
          </a:prstGeom>
        </p:spPr>
      </p:pic>
      <p:pic>
        <p:nvPicPr>
          <p:cNvPr id="10" name="Afbeelding 9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E42CCDEC-923B-AC65-A0DF-63D9B8D5D4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4328593" y="3963160"/>
            <a:ext cx="881030" cy="1263133"/>
          </a:xfrm>
          <a:prstGeom prst="rect">
            <a:avLst/>
          </a:prstGeom>
        </p:spPr>
      </p:pic>
      <p:pic>
        <p:nvPicPr>
          <p:cNvPr id="11" name="Afbeelding 10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C0E2B94-DEB3-34CE-17DC-F7EF9C64E7E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90" r="3190" b="59313"/>
          <a:stretch/>
        </p:blipFill>
        <p:spPr>
          <a:xfrm>
            <a:off x="5400675" y="4329539"/>
            <a:ext cx="4033340" cy="8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68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53548D8-6744-EF2B-4627-09289B58BBF2}"/>
              </a:ext>
            </a:extLst>
          </p:cNvPr>
          <p:cNvGrpSpPr/>
          <p:nvPr/>
        </p:nvGrpSpPr>
        <p:grpSpPr>
          <a:xfrm>
            <a:off x="4038211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954DA06-56AB-FE98-F439-B503973AD504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08758119-2045-70AB-6BA1-4737A27C3D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163EF77-F705-5066-3E4D-E858290B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836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87419A7-2749-ED8A-1BC8-954A58143211}"/>
              </a:ext>
            </a:extLst>
          </p:cNvPr>
          <p:cNvGrpSpPr/>
          <p:nvPr/>
        </p:nvGrpSpPr>
        <p:grpSpPr>
          <a:xfrm>
            <a:off x="5314950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C061E9E-559E-310C-887C-3E54C811767A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D3F113A-1160-AF8F-EFB2-1717BCCDC2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623727B5-FF1E-03C8-2A9A-89F58DAD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082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BD993B6-8C23-B3F2-031F-909F47BD9AE4}"/>
              </a:ext>
            </a:extLst>
          </p:cNvPr>
          <p:cNvGrpSpPr/>
          <p:nvPr/>
        </p:nvGrpSpPr>
        <p:grpSpPr>
          <a:xfrm>
            <a:off x="6343261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076808A-C508-E16F-C4AC-3C597BECD97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9CFB763-485A-8172-B76A-FF961FD4EB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A2D91A6-4248-A05F-94DB-B3EF97A0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750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BD993B6-8C23-B3F2-031F-909F47BD9AE4}"/>
              </a:ext>
            </a:extLst>
          </p:cNvPr>
          <p:cNvGrpSpPr/>
          <p:nvPr/>
        </p:nvGrpSpPr>
        <p:grpSpPr>
          <a:xfrm>
            <a:off x="7829161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076808A-C508-E16F-C4AC-3C597BECD97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9CFB763-485A-8172-B76A-FF961FD4EB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A2D91A6-4248-A05F-94DB-B3EF97A0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087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BD993B6-8C23-B3F2-031F-909F47BD9AE4}"/>
              </a:ext>
            </a:extLst>
          </p:cNvPr>
          <p:cNvGrpSpPr/>
          <p:nvPr/>
        </p:nvGrpSpPr>
        <p:grpSpPr>
          <a:xfrm>
            <a:off x="9076936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076808A-C508-E16F-C4AC-3C597BECD97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9CFB763-485A-8172-B76A-FF961FD4EB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A2D91A6-4248-A05F-94DB-B3EF97A0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353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BD993B6-8C23-B3F2-031F-909F47BD9AE4}"/>
              </a:ext>
            </a:extLst>
          </p:cNvPr>
          <p:cNvGrpSpPr/>
          <p:nvPr/>
        </p:nvGrpSpPr>
        <p:grpSpPr>
          <a:xfrm>
            <a:off x="11039086" y="761999"/>
            <a:ext cx="11287125" cy="3293209"/>
            <a:chOff x="876300" y="761999"/>
            <a:chExt cx="11287125" cy="3293209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4076808A-C508-E16F-C4AC-3C597BECD975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 small piece of the rod accelerates at the same rate as the piece of rod next to it.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A9CFB763-485A-8172-B76A-FF961FD4EB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A2D91A6-4248-A05F-94DB-B3EF97A0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923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9117E10A-E15B-2561-4B37-491CC696B436}"/>
              </a:ext>
            </a:extLst>
          </p:cNvPr>
          <p:cNvGrpSpPr/>
          <p:nvPr/>
        </p:nvGrpSpPr>
        <p:grpSpPr>
          <a:xfrm rot="7242302">
            <a:off x="1198463" y="1655176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CB4E5E3A-79F0-A3F3-FBBE-00EB1192BA27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D4360946-9743-66CE-7D9D-8883742C3FFF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1DD9BCC9-07BB-41EE-B498-2FD6C7065DA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9E4E899D-2B1B-6EC8-8589-C21F7F3978A5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520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A845BB6D-314F-D52F-845A-C681D1A61075}"/>
              </a:ext>
            </a:extLst>
          </p:cNvPr>
          <p:cNvGrpSpPr/>
          <p:nvPr/>
        </p:nvGrpSpPr>
        <p:grpSpPr>
          <a:xfrm rot="8545799">
            <a:off x="1233188" y="1666751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38799BF7-A61B-AAAD-8405-0EAC6A0E0BC2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F3C37CCA-6AE3-0C28-D520-44ABA9C6CA36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C07E45DF-403E-0D02-29E1-1C19C2AE14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5FFD7881-D936-BB6D-BBCE-5700DCF6F38F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071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26D89DB7-E3B9-E4F1-5F62-5E3D12D850B1}"/>
              </a:ext>
            </a:extLst>
          </p:cNvPr>
          <p:cNvGrpSpPr/>
          <p:nvPr/>
        </p:nvGrpSpPr>
        <p:grpSpPr>
          <a:xfrm rot="10026858">
            <a:off x="1973967" y="1666751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1DCA5488-8271-D9C7-414C-C1F36D2834FD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F639DBE3-6404-7576-E582-852632C858A9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64A59C4D-12BB-C697-83AB-69D0A3F195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099F576A-D96E-A769-EE6E-AE89FC37C75A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175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DB1E1BB5-5530-36B4-DCE6-1581C1B0E097}"/>
              </a:ext>
            </a:extLst>
          </p:cNvPr>
          <p:cNvGrpSpPr/>
          <p:nvPr/>
        </p:nvGrpSpPr>
        <p:grpSpPr>
          <a:xfrm rot="10800000">
            <a:off x="1973967" y="1666751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6B151ED2-44F2-6DA4-ABFD-3483FACBCF35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C29D18F6-9646-C5DA-7180-43C99562FE84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51395D31-F4FE-049C-B16F-738CD6CB8A3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E3BB1CA9-D474-0012-215F-0152957D55F9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50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0CABDB09-7724-355D-F2D3-A86ED04E536C}"/>
              </a:ext>
            </a:extLst>
          </p:cNvPr>
          <p:cNvGrpSpPr/>
          <p:nvPr/>
        </p:nvGrpSpPr>
        <p:grpSpPr>
          <a:xfrm rot="11395703">
            <a:off x="2575850" y="1932969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617B5617-C052-0804-7A8C-8844031C9FD5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8250780D-6400-0A15-9ECA-B04C946B4B64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E99E062C-D040-261A-0D30-BE23288132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DCF9BF9A-066C-7170-051B-5921B344BC6D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443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8A49910E-1C0D-946F-B07A-AEB112350EFF}"/>
              </a:ext>
            </a:extLst>
          </p:cNvPr>
          <p:cNvGrpSpPr/>
          <p:nvPr/>
        </p:nvGrpSpPr>
        <p:grpSpPr>
          <a:xfrm rot="12220516">
            <a:off x="3490250" y="2095015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8AD7B67C-382C-55A9-4401-D0C7B8B638EE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F235FC97-3639-8004-A7D0-BA72BB20F46A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FCC6FFFF-76D0-6889-904D-AEE5EE9B74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F24E3917-79F0-E7B7-DEED-56A45F704ADC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628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3849FAF4-7A67-C79A-5B22-99C224011226}"/>
              </a:ext>
            </a:extLst>
          </p:cNvPr>
          <p:cNvGrpSpPr/>
          <p:nvPr/>
        </p:nvGrpSpPr>
        <p:grpSpPr>
          <a:xfrm rot="13725775">
            <a:off x="4393075" y="2349658"/>
            <a:ext cx="4704627" cy="3071031"/>
            <a:chOff x="1638300" y="0"/>
            <a:chExt cx="6324600" cy="4182201"/>
          </a:xfrm>
        </p:grpSpPr>
        <p:grpSp>
          <p:nvGrpSpPr>
            <p:cNvPr id="9" name="Groep 8">
              <a:extLst>
                <a:ext uri="{FF2B5EF4-FFF2-40B4-BE49-F238E27FC236}">
                  <a16:creationId xmlns:a16="http://schemas.microsoft.com/office/drawing/2014/main" id="{56E77D72-15AC-8FE1-F56D-BCE5F0A66606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1" name="Rechthoek 10">
                <a:extLst>
                  <a:ext uri="{FF2B5EF4-FFF2-40B4-BE49-F238E27FC236}">
                    <a16:creationId xmlns:a16="http://schemas.microsoft.com/office/drawing/2014/main" id="{1FBA8F33-31F9-87C3-2AC0-F823D98E94EB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2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01C0EC21-EF03-6B99-F9F8-9E4FCD5090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D4A4DF60-840E-7384-0588-1FBAC81C1647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831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00A8805-FE1D-CB35-4C2F-F6CF58EC5423}"/>
              </a:ext>
            </a:extLst>
          </p:cNvPr>
          <p:cNvGrpSpPr/>
          <p:nvPr/>
        </p:nvGrpSpPr>
        <p:grpSpPr>
          <a:xfrm rot="14808624">
            <a:off x="4740317" y="2569577"/>
            <a:ext cx="4704627" cy="3071031"/>
            <a:chOff x="1638300" y="0"/>
            <a:chExt cx="6324600" cy="4182201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CF004BDB-7FAF-15C3-235E-7448613E0E2D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3A4F49CB-AD3D-7AFB-64F3-27B012CED502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9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5D8D22D0-1203-358F-1C2D-3BD348641A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60A04640-87BF-0F40-8F74-84A2AE005E79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64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10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D60B7C0-4A01-3D5E-A62E-916B5A3ABE6C}"/>
              </a:ext>
            </a:extLst>
          </p:cNvPr>
          <p:cNvGrpSpPr/>
          <p:nvPr/>
        </p:nvGrpSpPr>
        <p:grpSpPr>
          <a:xfrm rot="15970645">
            <a:off x="5666291" y="2847370"/>
            <a:ext cx="4704627" cy="3071031"/>
            <a:chOff x="1638300" y="0"/>
            <a:chExt cx="6324600" cy="4182201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3963DBD2-7BE9-7AF6-A289-3689390462BE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95FAB983-9F4E-C9B4-4EC8-C38A887965BB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9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A2126153-2B07-EF91-D283-B9D5D871A3E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32DB945F-70D9-AA75-5184-F7CA1328AB5E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594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ep 9">
            <a:extLst>
              <a:ext uri="{FF2B5EF4-FFF2-40B4-BE49-F238E27FC236}">
                <a16:creationId xmlns:a16="http://schemas.microsoft.com/office/drawing/2014/main" id="{42F9876F-F045-2FA7-74D4-80C76F357492}"/>
              </a:ext>
            </a:extLst>
          </p:cNvPr>
          <p:cNvGrpSpPr/>
          <p:nvPr/>
        </p:nvGrpSpPr>
        <p:grpSpPr>
          <a:xfrm rot="16914044">
            <a:off x="6488093" y="2847370"/>
            <a:ext cx="4704627" cy="3071031"/>
            <a:chOff x="1638300" y="0"/>
            <a:chExt cx="6324600" cy="4182201"/>
          </a:xfrm>
        </p:grpSpPr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9A4B46C6-9ADD-ADD7-6AE7-F80D8BB539DB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E3FB2015-7979-A6EE-2D57-BF28A03E4157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2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4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582E4D85-3E6D-EC1A-5B57-D1839A2D64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F7E2026F-1B55-A73A-F45F-845FB554A3A1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07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ep 1">
            <a:extLst>
              <a:ext uri="{FF2B5EF4-FFF2-40B4-BE49-F238E27FC236}">
                <a16:creationId xmlns:a16="http://schemas.microsoft.com/office/drawing/2014/main" id="{76D95134-D6C9-2903-3B57-9810DBB50DD8}"/>
              </a:ext>
            </a:extLst>
          </p:cNvPr>
          <p:cNvGrpSpPr/>
          <p:nvPr/>
        </p:nvGrpSpPr>
        <p:grpSpPr>
          <a:xfrm rot="17882595">
            <a:off x="7541389" y="2847370"/>
            <a:ext cx="4704627" cy="3071031"/>
            <a:chOff x="1638300" y="0"/>
            <a:chExt cx="6324600" cy="4182201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903B88FC-DC49-B60E-757A-354C61CABE50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AFA70416-F69A-2F4E-EB13-7C91C75ECA61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2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9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7CA65914-D02C-D866-8E7E-ABA42CD9F3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C89D6822-35B9-D0CB-B05E-B95CE6898E6B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3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ep 1">
            <a:extLst>
              <a:ext uri="{FF2B5EF4-FFF2-40B4-BE49-F238E27FC236}">
                <a16:creationId xmlns:a16="http://schemas.microsoft.com/office/drawing/2014/main" id="{13E16489-DCCE-84C2-79B1-B1EC6A213A32}"/>
              </a:ext>
            </a:extLst>
          </p:cNvPr>
          <p:cNvGrpSpPr/>
          <p:nvPr/>
        </p:nvGrpSpPr>
        <p:grpSpPr>
          <a:xfrm rot="18960561">
            <a:off x="8571537" y="3264059"/>
            <a:ext cx="4704627" cy="3071031"/>
            <a:chOff x="1638300" y="0"/>
            <a:chExt cx="6324600" cy="4182201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2DF8F3DE-0ABC-AAE9-9E34-E4268471632E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55B8499E-D5B1-7590-058F-045604769EE5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2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9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7D78FFC1-F6A4-3AA6-B011-3135DDA73A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78B4715F-058E-7774-8AE3-D2EC02C3667A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1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ep 1">
            <a:extLst>
              <a:ext uri="{FF2B5EF4-FFF2-40B4-BE49-F238E27FC236}">
                <a16:creationId xmlns:a16="http://schemas.microsoft.com/office/drawing/2014/main" id="{0063ACEF-ECB2-AF67-3BFA-AF4903A32C01}"/>
              </a:ext>
            </a:extLst>
          </p:cNvPr>
          <p:cNvGrpSpPr/>
          <p:nvPr/>
        </p:nvGrpSpPr>
        <p:grpSpPr>
          <a:xfrm rot="19844747">
            <a:off x="9821603" y="3703900"/>
            <a:ext cx="4704627" cy="3071031"/>
            <a:chOff x="1638300" y="0"/>
            <a:chExt cx="6324600" cy="4182201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D2B569F6-AEC0-9285-61A5-8375614D99C0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25EA4FF7-4149-BB72-BA00-B9CDD200F18B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2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9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F4DF3776-EF83-F24F-9CB3-E02FB2EE77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0AFDE813-5FDC-B32D-5EAB-E4E163765160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60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ep 2">
            <a:extLst>
              <a:ext uri="{FF2B5EF4-FFF2-40B4-BE49-F238E27FC236}">
                <a16:creationId xmlns:a16="http://schemas.microsoft.com/office/drawing/2014/main" id="{CC1D65A7-BDAE-3C54-3D5B-2357D894CA38}"/>
              </a:ext>
            </a:extLst>
          </p:cNvPr>
          <p:cNvGrpSpPr/>
          <p:nvPr/>
        </p:nvGrpSpPr>
        <p:grpSpPr>
          <a:xfrm rot="19844747">
            <a:off x="10539232" y="3808070"/>
            <a:ext cx="4704627" cy="3071031"/>
            <a:chOff x="1638300" y="0"/>
            <a:chExt cx="6324600" cy="4182201"/>
          </a:xfrm>
        </p:grpSpPr>
        <p:grpSp>
          <p:nvGrpSpPr>
            <p:cNvPr id="4" name="Groep 3">
              <a:extLst>
                <a:ext uri="{FF2B5EF4-FFF2-40B4-BE49-F238E27FC236}">
                  <a16:creationId xmlns:a16="http://schemas.microsoft.com/office/drawing/2014/main" id="{FCC5495F-A206-1761-C71A-D58EDB7380BD}"/>
                </a:ext>
              </a:extLst>
            </p:cNvPr>
            <p:cNvGrpSpPr/>
            <p:nvPr/>
          </p:nvGrpSpPr>
          <p:grpSpPr>
            <a:xfrm>
              <a:off x="1638300" y="0"/>
              <a:ext cx="6324600" cy="4182201"/>
              <a:chOff x="1638300" y="0"/>
              <a:chExt cx="7159886" cy="5507605"/>
            </a:xfrm>
          </p:grpSpPr>
          <p:sp>
            <p:nvSpPr>
              <p:cNvPr id="9" name="Rechthoek 8">
                <a:extLst>
                  <a:ext uri="{FF2B5EF4-FFF2-40B4-BE49-F238E27FC236}">
                    <a16:creationId xmlns:a16="http://schemas.microsoft.com/office/drawing/2014/main" id="{41174D14-F05B-A172-C15A-78E419EF64AF}"/>
                  </a:ext>
                </a:extLst>
              </p:cNvPr>
              <p:cNvSpPr/>
              <p:nvPr/>
            </p:nvSpPr>
            <p:spPr>
              <a:xfrm>
                <a:off x="2305050" y="685800"/>
                <a:ext cx="5829300" cy="4200525"/>
              </a:xfrm>
              <a:prstGeom prst="rect">
                <a:avLst/>
              </a:prstGeom>
              <a:blipFill>
                <a:blip r:embed="rId2"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sz="8000" dirty="0">
                    <a:noFill/>
                    <a:latin typeface="Algerian" panose="04020705040A02060702" pitchFamily="82" charset="0"/>
                  </a:rPr>
                  <a:t>easy</a:t>
                </a:r>
                <a:endParaRPr lang="nl-NL" dirty="0">
                  <a:noFill/>
                  <a:latin typeface="Algerian" panose="04020705040A02060702" pitchFamily="82" charset="0"/>
                </a:endParaRPr>
              </a:p>
            </p:txBody>
          </p:sp>
          <p:pic>
            <p:nvPicPr>
              <p:cNvPr id="10" name="Picture 2" descr="Download Decorative Picture Arts Layers Frame Decor Frames HQ PNG Image ...">
                <a:extLst>
                  <a:ext uri="{FF2B5EF4-FFF2-40B4-BE49-F238E27FC236}">
                    <a16:creationId xmlns:a16="http://schemas.microsoft.com/office/drawing/2014/main" id="{A7F81BF3-AE3B-0F1C-18C8-544D0FEA4F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8300" y="0"/>
                <a:ext cx="7159886" cy="55076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" name="Tekstvak 4">
              <a:extLst>
                <a:ext uri="{FF2B5EF4-FFF2-40B4-BE49-F238E27FC236}">
                  <a16:creationId xmlns:a16="http://schemas.microsoft.com/office/drawing/2014/main" id="{7EF8E1AA-C9D8-BCEA-C3CD-D56A54F28756}"/>
                </a:ext>
              </a:extLst>
            </p:cNvPr>
            <p:cNvSpPr txBox="1"/>
            <p:nvPr/>
          </p:nvSpPr>
          <p:spPr>
            <a:xfrm>
              <a:off x="2981325" y="1323975"/>
              <a:ext cx="4012983" cy="1802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8000" dirty="0">
                  <a:solidFill>
                    <a:schemeClr val="bg1"/>
                  </a:solidFill>
                  <a:latin typeface="Broadway" panose="04040905080B02020502" pitchFamily="82" charset="0"/>
                </a:rPr>
                <a:t>EASY</a:t>
              </a:r>
            </a:p>
          </p:txBody>
        </p:sp>
      </p:grpSp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EB1B00DF-2ABE-D9EF-B15D-D1009FD5B3CA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Bodoni MT" panose="02070603080606020203" pitchFamily="18" charset="0"/>
              </a:rPr>
              <a:t>As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10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E859DF7-2857-DEC3-2374-405C882AD646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Bodoni MT" panose="02070603080606020203" pitchFamily="18" charset="0"/>
              </a:rPr>
              <a:t>Assum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68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FDDE8BD-E457-869B-8303-D7BB909330FE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Bodoni MT" panose="02070603080606020203" pitchFamily="18" charset="0"/>
              </a:rPr>
              <a:t>Assumpt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4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07B00A2B-BDB5-76C1-628F-3F7FB975DE6C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Bodoni MT" panose="02070603080606020203" pitchFamily="18" charset="0"/>
              </a:rPr>
              <a:t>Assumpti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60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EAB2085-1FB8-6325-2AFA-8526C41B20D3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Bodoni MT" panose="02070603080606020203" pitchFamily="18" charset="0"/>
              </a:rPr>
              <a:t>Assumptions: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22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81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1976A364-B10D-4382-BB1F-634862C69D2C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Bodoni MT" panose="02070603080606020203" pitchFamily="18" charset="0"/>
              </a:rPr>
              <a:t>Assumptions: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15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DB84E493-123F-DF5B-A936-65EEB95F7667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</a:t>
            </a:r>
            <a:r>
              <a:rPr lang="en-GB" sz="3200" dirty="0">
                <a:latin typeface="Bodoni MT" panose="02070603080606020203" pitchFamily="18" charset="0"/>
              </a:rPr>
              <a:t>umptions: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4AC3497-496D-23CC-E89C-EB81A7AD215E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</a:t>
            </a:r>
            <a:r>
              <a:rPr lang="en-GB" sz="3200" dirty="0">
                <a:latin typeface="Bodoni MT" panose="02070603080606020203" pitchFamily="18" charset="0"/>
              </a:rPr>
              <a:t>tions: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77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BAC0DBED-58CD-C3EA-F9A5-8C03B03DEBAC}"/>
              </a:ext>
            </a:extLst>
          </p:cNvPr>
          <p:cNvSpPr txBox="1"/>
          <p:nvPr/>
        </p:nvSpPr>
        <p:spPr>
          <a:xfrm>
            <a:off x="876300" y="761999"/>
            <a:ext cx="8020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</a:t>
            </a:r>
            <a:r>
              <a:rPr lang="en-GB" sz="3200" dirty="0">
                <a:latin typeface="Bodoni MT" panose="02070603080606020203" pitchFamily="18" charset="0"/>
              </a:rPr>
              <a:t>ns:</a:t>
            </a:r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18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41C4E289-5D62-DE11-986F-978BCAA0DDF9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u="sng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78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86988DBF-BDB9-427E-873A-F947FE18BA2C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7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878517C-3981-E9DD-5B59-3CD43D668325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9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D19C443-E06E-6FEC-A0BE-37201577DED8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27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FBF0552-5CC2-D18F-EF43-B5CACEC9F952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3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2792FA9-01E8-684E-0694-6661B7AE77D5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40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0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D8E8F07-7CED-C5A6-EB26-0AC2DDF48A1E}"/>
              </a:ext>
            </a:extLst>
          </p:cNvPr>
          <p:cNvSpPr txBox="1"/>
          <p:nvPr/>
        </p:nvSpPr>
        <p:spPr>
          <a:xfrm>
            <a:off x="876300" y="761999"/>
            <a:ext cx="8020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14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32C5D31-D24F-9F6F-D76F-7573468B156C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</a:t>
            </a:r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17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0059780-5E5E-3AE8-7FDE-27D2F9C6AF2D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04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88E1362C-68ED-93F4-14B6-9BFE4AA6A565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25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54233479-ECD7-025B-BBD8-272F3B0B0022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1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B807266-00E8-A7FA-EA9C-2861803E77D7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97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0A01ADA7-40FC-2A2A-CF34-D1AC52AD9DD5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</a:t>
            </a:r>
            <a:r>
              <a:rPr lang="en-US" sz="2800" dirty="0" err="1">
                <a:latin typeface="Bodoni MT" panose="02070603080606020203" pitchFamily="18" charset="0"/>
              </a:rPr>
              <a:t>functi</a:t>
            </a:r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75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E493EDB-F470-22B0-3091-44254EB1AE69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2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507ACF9-DBE8-DCB0-1423-4F01ADB96F2B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</a:t>
            </a:r>
            <a:r>
              <a:rPr lang="en-US" sz="2800" dirty="0" err="1">
                <a:latin typeface="Bodoni MT" panose="02070603080606020203" pitchFamily="18" charset="0"/>
              </a:rPr>
              <a:t>ob</a:t>
            </a:r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43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E1705EB0-AC67-E40F-4D02-E927FC28E3FE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3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09B6C4CE-D67D-70C4-7622-7D296D4C8354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6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AE424F8-37D4-AED7-4B52-874AC0FC2690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3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165261C-2641-37AC-487F-0105711DAAAA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</a:t>
            </a: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9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B0581AC0-F35F-7AAF-01FD-F01761E45770}"/>
              </a:ext>
            </a:extLst>
          </p:cNvPr>
          <p:cNvSpPr txBox="1"/>
          <p:nvPr/>
        </p:nvSpPr>
        <p:spPr>
          <a:xfrm>
            <a:off x="876300" y="761999"/>
            <a:ext cx="80200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</a:t>
            </a:r>
            <a:r>
              <a:rPr lang="en-US" sz="2800" dirty="0" err="1">
                <a:latin typeface="Bodoni MT" panose="02070603080606020203" pitchFamily="18" charset="0"/>
              </a:rPr>
              <a:t>equat</a:t>
            </a:r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9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55018A94-EABB-6CF9-ADCD-59E1AF6265A1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84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1F58714-2C5A-4B55-DBDA-B47A73B245AF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4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ECEA401E-32D3-3DC3-06CC-6797CEFB27A1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16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1753638-D357-EF8F-7206-EBC311BADF85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07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551FAF44-B97F-13D8-DC5D-C5E304356EDB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9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BE61045-C69B-4876-2602-4C1FCBBD07DC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88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48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F906EC6-DB88-6F92-15A3-A0EC23916AF2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4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6C7E4A7-6067-9667-2981-D4D14DB303EF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22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5125D9C-1659-5345-6282-C28FA0D96241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2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A1AAACC-A963-E677-B1AC-0C5664141E73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47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8868ECF-8461-4F19-19FB-CD5E06FDDD22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8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19602C6B-C769-767E-7027-0835AF16C69B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</a:t>
            </a:r>
            <a:r>
              <a:rPr lang="en-US" sz="2800" dirty="0">
                <a:latin typeface="Bodoni MT" panose="02070603080606020203" pitchFamily="18" charset="0"/>
              </a:rPr>
              <a:t>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5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71D68D-FAC1-FA34-0DB8-5E523F626C76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</a:t>
            </a:r>
            <a:r>
              <a:rPr lang="en-US" sz="2800" dirty="0">
                <a:latin typeface="Bodoni MT" panose="02070603080606020203" pitchFamily="18" charset="0"/>
              </a:rPr>
              <a:t>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27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5F2C86F4-AD6D-94F2-959F-3C1E690D5BAA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</a:t>
            </a:r>
            <a:r>
              <a:rPr lang="en-US" sz="2800" dirty="0">
                <a:latin typeface="Bodoni MT" panose="02070603080606020203" pitchFamily="18" charset="0"/>
              </a:rPr>
              <a:t>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0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5501B042-1527-D5BD-602C-CE120F7D347E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</a:t>
            </a:r>
            <a:r>
              <a:rPr lang="en-US" sz="2800" dirty="0">
                <a:latin typeface="Bodoni MT" panose="02070603080606020203" pitchFamily="18" charset="0"/>
              </a:rPr>
              <a:t>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25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16F02A06-E2DB-D364-9FCA-922A50CBB7F7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9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47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74CE56A7-3069-99B1-8AEA-4EB4550F897E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5" name="Afbeelding 4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6DA92F35-D811-E175-14D0-BA470B3CC0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54"/>
          <a:stretch/>
        </p:blipFill>
        <p:spPr>
          <a:xfrm rot="5400000">
            <a:off x="7695727" y="1396219"/>
            <a:ext cx="881030" cy="28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9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6AB009E-EB5E-922F-BD3A-1A681F3FFD66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CC1962F1-B7F3-7517-6308-A82711E830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58" b="-1"/>
          <a:stretch/>
        </p:blipFill>
        <p:spPr>
          <a:xfrm rot="5400000">
            <a:off x="7776689" y="1315256"/>
            <a:ext cx="881030" cy="44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8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96ECFFBC-3F66-4522-24E1-AE8D21F39264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4" name="Afbeelding 3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DD00DA25-1A9A-71C3-6016-46E3BA06B7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74" b="-1"/>
          <a:stretch/>
        </p:blipFill>
        <p:spPr>
          <a:xfrm rot="5400000">
            <a:off x="7871939" y="1220006"/>
            <a:ext cx="881030" cy="63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14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D58BB08-216E-D4CB-6446-FDFE97B982A3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C07EF5BD-A28E-C519-924D-79BDBFFDD9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7" b="-1"/>
          <a:stretch/>
        </p:blipFill>
        <p:spPr>
          <a:xfrm rot="5400000">
            <a:off x="8005288" y="1086657"/>
            <a:ext cx="881030" cy="90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8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1FB0249-51AF-FD61-CEAE-E61EBAFDAFDE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D36A8ABE-A9A2-F6B6-C78E-04BA2D2BEF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5" name="Afbeelding 4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01149352-B265-0156-95C3-9B4B0631EF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340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2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66B5416-A888-7E87-9482-A8ED51051DFA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7AC36E00-F5C4-09DB-8CBA-C94D6AF0B7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4" name="Afbeelding 3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A3E582A7-6C29-C8B2-E6E7-D23E49743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2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B03ED73-F9C6-E7BE-20F0-5587E4E1E27B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695AC11D-9E57-B33D-3FE2-66734C0099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4" name="Afbeelding 3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500E3672-DF57-B1A1-1B60-55CA39D17D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05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5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CC8722A-2F10-B08F-8B64-C3CF9CB772E4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287793D8-B893-55E6-47B6-75BE9B8CD8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4" name="Afbeelding 3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04359DB2-0161-772F-2305-9C316C90DC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10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7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E53E947C-AA50-9E2C-A243-84E093260CEC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1574412C-E498-BEA2-1994-2B778F2642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4" name="Afbeelding 3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75DC394D-BAB9-AFC3-EFB9-9A80E42D52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65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3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898E627C-8031-9825-92AD-4C57F83B434D}"/>
              </a:ext>
            </a:extLst>
          </p:cNvPr>
          <p:cNvSpPr txBox="1"/>
          <p:nvPr/>
        </p:nvSpPr>
        <p:spPr>
          <a:xfrm>
            <a:off x="876300" y="761999"/>
            <a:ext cx="802004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u="sng" dirty="0">
                <a:latin typeface="Bodoni MT" panose="02070603080606020203" pitchFamily="18" charset="0"/>
              </a:rPr>
              <a:t>Assumptions:</a:t>
            </a:r>
          </a:p>
          <a:p>
            <a:r>
              <a:rPr lang="en-GB" sz="3200" dirty="0">
                <a:latin typeface="Bodoni MT" panose="02070603080606020203" pitchFamily="18" charset="0"/>
              </a:rPr>
              <a:t>1) </a:t>
            </a:r>
            <a:r>
              <a:rPr lang="en-US" sz="2800" dirty="0">
                <a:latin typeface="Bodoni MT" panose="02070603080606020203" pitchFamily="18" charset="0"/>
              </a:rPr>
              <a:t>The wave function obeys the </a:t>
            </a:r>
            <a:r>
              <a:rPr lang="en-US" sz="2800" dirty="0">
                <a:highlight>
                  <a:srgbClr val="FFFF00"/>
                </a:highlight>
                <a:latin typeface="Bodoni MT" panose="02070603080606020203" pitchFamily="18" charset="0"/>
              </a:rPr>
              <a:t>wave equation</a:t>
            </a:r>
          </a:p>
          <a:p>
            <a:endParaRPr lang="en-US" sz="2800" dirty="0">
              <a:latin typeface="Bodoni MT" panose="02070603080606020203" pitchFamily="18" charset="0"/>
            </a:endParaRPr>
          </a:p>
          <a:p>
            <a:endParaRPr lang="en-GB" sz="3200" dirty="0">
              <a:latin typeface="Bodoni MT" panose="02070603080606020203" pitchFamily="18" charset="0"/>
            </a:endParaRPr>
          </a:p>
          <a:p>
            <a:endParaRPr lang="en-GB" sz="2800" dirty="0">
              <a:latin typeface="Bodoni MT" panose="02070603080606020203" pitchFamily="18" charset="0"/>
            </a:endParaRPr>
          </a:p>
        </p:txBody>
      </p:sp>
      <p:pic>
        <p:nvPicPr>
          <p:cNvPr id="3" name="Afbeelding 2" descr="Afbeelding met driehoek, lijn, symbool&#10;&#10;Automatisch gegenereerde beschrijving">
            <a:extLst>
              <a:ext uri="{FF2B5EF4-FFF2-40B4-BE49-F238E27FC236}">
                <a16:creationId xmlns:a16="http://schemas.microsoft.com/office/drawing/2014/main" id="{5235626A-FE9E-A7E2-8180-33593BCEF0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18" b="-1"/>
          <a:stretch/>
        </p:blipFill>
        <p:spPr>
          <a:xfrm rot="5400000">
            <a:off x="8148164" y="943781"/>
            <a:ext cx="881030" cy="1186842"/>
          </a:xfrm>
          <a:prstGeom prst="rect">
            <a:avLst/>
          </a:prstGeom>
        </p:spPr>
      </p:pic>
      <p:pic>
        <p:nvPicPr>
          <p:cNvPr id="4" name="Afbeelding 3" descr="Afbeelding met zwart, tekst, Lettertype&#10;&#10;Automatisch gegenereerde beschrijving">
            <a:extLst>
              <a:ext uri="{FF2B5EF4-FFF2-40B4-BE49-F238E27FC236}">
                <a16:creationId xmlns:a16="http://schemas.microsoft.com/office/drawing/2014/main" id="{DAF889E8-F8C7-BB5F-90FB-F5B8F5133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0" y="1213317"/>
            <a:ext cx="3009900" cy="6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28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2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9884DCBE-3F45-6F8B-394B-EE21145D6349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2" name="Tekstvak 1">
              <a:extLst>
                <a:ext uri="{FF2B5EF4-FFF2-40B4-BE49-F238E27FC236}">
                  <a16:creationId xmlns:a16="http://schemas.microsoft.com/office/drawing/2014/main" id="{84FBDAC5-20DD-920A-6800-932A7DC7C580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endParaRPr lang="en-US" sz="2800" dirty="0">
                <a:latin typeface="Bodoni MT" panose="02070603080606020203" pitchFamily="18" charset="0"/>
              </a:endParaRP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3" name="Afbeelding 2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795485EF-C40B-7C56-EA77-A27D01461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4" name="Afbeelding 3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9E0050C4-D7FE-3EC9-1FE4-64FD6E0A2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026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6B0073B-EEF2-6F85-B5E2-1213374B844E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CE7A023-F330-4C0C-CE76-BB4F22A0875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endParaRPr lang="en-US" sz="2800" dirty="0">
                <a:latin typeface="Bodoni MT" panose="02070603080606020203" pitchFamily="18" charset="0"/>
              </a:endParaRP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14997C7-16B2-2E7B-FFC0-1126076177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E3C5113-24AC-CBDE-A09A-9EBC59F46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865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ABF00099-9939-8607-CBEB-FF9080BFFC56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EE062839-53F7-8A7C-0DA5-CD0E7C4D301F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6C45CE4D-CF12-6107-1602-2E768A8585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304D306-6A32-8AF9-93FD-F2F450DC7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459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EADE8C7-1356-1BD4-E135-B072DB45D716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21D15323-7E0D-0812-7F60-786E72FF0A57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5462660-1F53-F705-6F19-AA222FB1F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BAC9335E-E8F0-4FFC-3363-F573025B0C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540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8A4D2D2D-5DAD-ED2E-DA9A-9500C04CB773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1D357D90-696F-56A9-5DEF-3DC62C366D0B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5D8AA5C3-BA2F-A7C3-946C-8BAE4E1582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20940F12-5B14-1507-0724-CAB00140D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687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grpSp>
        <p:nvGrpSpPr>
          <p:cNvPr id="10" name="Groep 9">
            <a:extLst>
              <a:ext uri="{FF2B5EF4-FFF2-40B4-BE49-F238E27FC236}">
                <a16:creationId xmlns:a16="http://schemas.microsoft.com/office/drawing/2014/main" id="{49513A63-31CD-BA14-9307-10E16797E782}"/>
              </a:ext>
            </a:extLst>
          </p:cNvPr>
          <p:cNvGrpSpPr/>
          <p:nvPr/>
        </p:nvGrpSpPr>
        <p:grpSpPr>
          <a:xfrm>
            <a:off x="876300" y="761999"/>
            <a:ext cx="11287125" cy="2431435"/>
            <a:chOff x="876300" y="761999"/>
            <a:chExt cx="11287125" cy="2431435"/>
          </a:xfrm>
        </p:grpSpPr>
        <p:sp>
          <p:nvSpPr>
            <p:cNvPr id="11" name="Tekstvak 10">
              <a:extLst>
                <a:ext uri="{FF2B5EF4-FFF2-40B4-BE49-F238E27FC236}">
                  <a16:creationId xmlns:a16="http://schemas.microsoft.com/office/drawing/2014/main" id="{37A9A9A8-1BDC-6A8C-853C-A8DB35B2F60C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</a:t>
              </a:r>
            </a:p>
            <a:p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12" name="Afbeelding 11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302C75B-0684-01F6-1B19-FB32DAA98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13" name="Afbeelding 12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FFF4E99-0277-46EF-D1D5-CB87F70F0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532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243E20CA-E9C0-CBFB-C951-4CF61C8E2173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FFB39454-91F2-D5E7-8DD6-C5EF8AC7D06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</a:t>
              </a:r>
              <a:r>
                <a:rPr lang="en-US" sz="2800" dirty="0" err="1">
                  <a:latin typeface="Bodoni MT" panose="02070603080606020203" pitchFamily="18" charset="0"/>
                </a:rPr>
                <a:t>infini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6FA27B34-1395-F268-0209-BA84A42DD8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D685006-93FD-8413-3553-DB20CDF47F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44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0172194-2DB6-1550-45FE-ED995631A787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B0A66254-E8D4-C34E-CFE0-E89C66A09AE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</a:t>
              </a:r>
              <a:r>
                <a:rPr lang="en-US" sz="2800" dirty="0" err="1">
                  <a:latin typeface="Bodoni MT" panose="02070603080606020203" pitchFamily="18" charset="0"/>
                </a:rPr>
                <a:t>infinitesi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8EB1AEA7-F7DC-C715-427D-DBBF04C203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A556B082-19C0-B2E5-93F2-FC83B3C73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249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8D6C7E2-088D-CD03-C4CE-C16B9F271D91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7BB11331-C9FD-905C-3EA6-AC12A44D5F99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F9093647-538C-B23A-5B44-657F03A615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7854B40D-F43A-CDB2-E5E8-D3694FF4B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331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AA61334-A449-FE0A-BFEB-B204402A02AA}"/>
              </a:ext>
            </a:extLst>
          </p:cNvPr>
          <p:cNvGrpSpPr/>
          <p:nvPr/>
        </p:nvGrpSpPr>
        <p:grpSpPr>
          <a:xfrm>
            <a:off x="876300" y="761999"/>
            <a:ext cx="11287125" cy="1938992"/>
            <a:chOff x="876300" y="761999"/>
            <a:chExt cx="11287125" cy="1938992"/>
          </a:xfrm>
        </p:grpSpPr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29F9A1-D89B-0556-BE48-D6D5792992C6}"/>
                </a:ext>
              </a:extLst>
            </p:cNvPr>
            <p:cNvSpPr txBox="1"/>
            <p:nvPr/>
          </p:nvSpPr>
          <p:spPr>
            <a:xfrm>
              <a:off x="876300" y="761999"/>
              <a:ext cx="802004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u="sng" dirty="0">
                  <a:latin typeface="Bodoni MT" panose="02070603080606020203" pitchFamily="18" charset="0"/>
                </a:rPr>
                <a:t>Assumptions:</a:t>
              </a:r>
            </a:p>
            <a:p>
              <a:r>
                <a:rPr lang="en-GB" sz="3200" dirty="0">
                  <a:latin typeface="Bodoni MT" panose="02070603080606020203" pitchFamily="18" charset="0"/>
                </a:rPr>
                <a:t>1) </a:t>
              </a:r>
              <a:r>
                <a:rPr lang="en-US" sz="2800" dirty="0">
                  <a:latin typeface="Bodoni MT" panose="02070603080606020203" pitchFamily="18" charset="0"/>
                </a:rPr>
                <a:t>The wave function obeys the </a:t>
              </a:r>
              <a:r>
                <a:rPr lang="en-US" sz="2800" dirty="0">
                  <a:highlight>
                    <a:srgbClr val="FFFF00"/>
                  </a:highlight>
                  <a:latin typeface="Bodoni MT" panose="02070603080606020203" pitchFamily="18" charset="0"/>
                </a:rPr>
                <a:t>wave equation</a:t>
              </a:r>
            </a:p>
            <a:p>
              <a:r>
                <a:rPr lang="en-US" sz="2800" dirty="0">
                  <a:latin typeface="Bodoni MT" panose="02070603080606020203" pitchFamily="18" charset="0"/>
                </a:rPr>
                <a:t>2) one infinitesimally</a:t>
              </a:r>
              <a:endParaRPr lang="en-GB" sz="3200" dirty="0">
                <a:latin typeface="Bodoni MT" panose="02070603080606020203" pitchFamily="18" charset="0"/>
              </a:endParaRPr>
            </a:p>
            <a:p>
              <a:endParaRPr lang="en-GB" sz="2800" dirty="0">
                <a:latin typeface="Bodoni MT" panose="02070603080606020203" pitchFamily="18" charset="0"/>
              </a:endParaRPr>
            </a:p>
          </p:txBody>
        </p:sp>
        <p:pic>
          <p:nvPicPr>
            <p:cNvPr id="4" name="Afbeelding 3" descr="Afbeelding met driehoek, lijn, symbool&#10;&#10;Automatisch gegenereerde beschrijving">
              <a:extLst>
                <a:ext uri="{FF2B5EF4-FFF2-40B4-BE49-F238E27FC236}">
                  <a16:creationId xmlns:a16="http://schemas.microsoft.com/office/drawing/2014/main" id="{25CA2AEC-8ADC-8C70-1238-EF29352FC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3318" b="-1"/>
            <a:stretch/>
          </p:blipFill>
          <p:spPr>
            <a:xfrm rot="5400000">
              <a:off x="8148164" y="943781"/>
              <a:ext cx="881030" cy="1186842"/>
            </a:xfrm>
            <a:prstGeom prst="rect">
              <a:avLst/>
            </a:prstGeom>
          </p:spPr>
        </p:pic>
        <p:pic>
          <p:nvPicPr>
            <p:cNvPr id="5" name="Afbeelding 4" descr="Afbeelding met zwart, tekst, Lettertype&#10;&#10;Automatisch gegenereerde beschrijving">
              <a:extLst>
                <a:ext uri="{FF2B5EF4-FFF2-40B4-BE49-F238E27FC236}">
                  <a16:creationId xmlns:a16="http://schemas.microsoft.com/office/drawing/2014/main" id="{36C5FB65-E204-750C-4C71-1F7D3FF09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525" y="1213317"/>
              <a:ext cx="3009900" cy="6477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24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</TotalTime>
  <Words>4319</Words>
  <Application>Microsoft Office PowerPoint</Application>
  <PresentationFormat>Breedbeeld</PresentationFormat>
  <Paragraphs>550</Paragraphs>
  <Slides>216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216</vt:i4>
      </vt:variant>
    </vt:vector>
  </HeadingPairs>
  <TitlesOfParts>
    <vt:vector size="223" baseType="lpstr">
      <vt:lpstr>Algerian</vt:lpstr>
      <vt:lpstr>Aptos</vt:lpstr>
      <vt:lpstr>Aptos Display</vt:lpstr>
      <vt:lpstr>Arial</vt:lpstr>
      <vt:lpstr>Bodoni MT</vt:lpstr>
      <vt:lpstr>Broadway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Atom Levison</dc:creator>
  <cp:lastModifiedBy>Atom Levison</cp:lastModifiedBy>
  <cp:revision>1</cp:revision>
  <dcterms:created xsi:type="dcterms:W3CDTF">2024-06-20T08:37:36Z</dcterms:created>
  <dcterms:modified xsi:type="dcterms:W3CDTF">2024-06-21T11:51:38Z</dcterms:modified>
</cp:coreProperties>
</file>

<file path=docProps/thumbnail.jpeg>
</file>